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94" r:id="rId2"/>
    <p:sldId id="276" r:id="rId3"/>
    <p:sldId id="263" r:id="rId4"/>
    <p:sldId id="269" r:id="rId5"/>
    <p:sldId id="322" r:id="rId6"/>
    <p:sldId id="318" r:id="rId7"/>
    <p:sldId id="319" r:id="rId8"/>
    <p:sldId id="320" r:id="rId9"/>
    <p:sldId id="326" r:id="rId10"/>
    <p:sldId id="329" r:id="rId11"/>
    <p:sldId id="327" r:id="rId12"/>
    <p:sldId id="330" r:id="rId13"/>
    <p:sldId id="332" r:id="rId14"/>
    <p:sldId id="336" r:id="rId15"/>
    <p:sldId id="257" r:id="rId16"/>
    <p:sldId id="258" r:id="rId17"/>
    <p:sldId id="259" r:id="rId18"/>
    <p:sldId id="262" r:id="rId19"/>
    <p:sldId id="287" r:id="rId20"/>
    <p:sldId id="288" r:id="rId21"/>
    <p:sldId id="289" r:id="rId22"/>
    <p:sldId id="271" r:id="rId23"/>
    <p:sldId id="270" r:id="rId24"/>
    <p:sldId id="316" r:id="rId25"/>
    <p:sldId id="268" r:id="rId26"/>
    <p:sldId id="266" r:id="rId27"/>
    <p:sldId id="296" r:id="rId28"/>
    <p:sldId id="323" r:id="rId29"/>
    <p:sldId id="324" r:id="rId30"/>
    <p:sldId id="325" r:id="rId31"/>
    <p:sldId id="337" r:id="rId32"/>
    <p:sldId id="338" r:id="rId33"/>
    <p:sldId id="260" r:id="rId34"/>
    <p:sldId id="314" r:id="rId35"/>
    <p:sldId id="315" r:id="rId36"/>
    <p:sldId id="313" r:id="rId37"/>
    <p:sldId id="272" r:id="rId38"/>
    <p:sldId id="273" r:id="rId39"/>
    <p:sldId id="274" r:id="rId40"/>
    <p:sldId id="275" r:id="rId41"/>
    <p:sldId id="278" r:id="rId42"/>
    <p:sldId id="279" r:id="rId43"/>
    <p:sldId id="30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067" autoAdjust="0"/>
  </p:normalViewPr>
  <p:slideViewPr>
    <p:cSldViewPr snapToGrid="0">
      <p:cViewPr varScale="1">
        <p:scale>
          <a:sx n="98" d="100"/>
          <a:sy n="98" d="100"/>
        </p:scale>
        <p:origin x="10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4FA569-57F2-4E1E-9C35-60C419FCC53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4A2C50C-F671-434A-AAB1-5BABBDB45279}">
      <dgm:prSet phldrT="[Text]"/>
      <dgm:spPr/>
      <dgm:t>
        <a:bodyPr/>
        <a:lstStyle/>
        <a:p>
          <a:r>
            <a:rPr lang="en-US" dirty="0" err="1"/>
            <a:t>Desigualdade</a:t>
          </a:r>
          <a:r>
            <a:rPr lang="en-US" dirty="0"/>
            <a:t> </a:t>
          </a:r>
          <a:r>
            <a:rPr lang="en-US" dirty="0" err="1"/>
            <a:t>económica</a:t>
          </a:r>
          <a:endParaRPr lang="en-US" dirty="0"/>
        </a:p>
      </dgm:t>
    </dgm:pt>
    <dgm:pt modelId="{0E93DE4F-FBF1-4C27-A47C-FB98F42E0DE0}" type="parTrans" cxnId="{D6B06D1E-F2B4-477F-B3E3-E7DCFF8C88D3}">
      <dgm:prSet/>
      <dgm:spPr/>
      <dgm:t>
        <a:bodyPr/>
        <a:lstStyle/>
        <a:p>
          <a:endParaRPr lang="en-US"/>
        </a:p>
      </dgm:t>
    </dgm:pt>
    <dgm:pt modelId="{849D96AB-003E-40A0-A144-E887BAECB26C}" type="sibTrans" cxnId="{D6B06D1E-F2B4-477F-B3E3-E7DCFF8C88D3}">
      <dgm:prSet/>
      <dgm:spPr/>
      <dgm:t>
        <a:bodyPr/>
        <a:lstStyle/>
        <a:p>
          <a:endParaRPr lang="en-US"/>
        </a:p>
      </dgm:t>
    </dgm:pt>
    <dgm:pt modelId="{B6C77A4A-3ECD-4C58-B0C8-8AF8EFCC84FA}">
      <dgm:prSet phldrT="[Text]"/>
      <dgm:spPr/>
      <dgm:t>
        <a:bodyPr/>
        <a:lstStyle/>
        <a:p>
          <a:r>
            <a:rPr lang="en-US" dirty="0" err="1"/>
            <a:t>Instabilidade</a:t>
          </a:r>
          <a:r>
            <a:rPr lang="en-US" dirty="0"/>
            <a:t> </a:t>
          </a:r>
          <a:r>
            <a:rPr lang="en-US" dirty="0" err="1"/>
            <a:t>financeira</a:t>
          </a:r>
          <a:r>
            <a:rPr lang="en-US" dirty="0"/>
            <a:t> (Boom &amp; Bust cycles)</a:t>
          </a:r>
        </a:p>
      </dgm:t>
    </dgm:pt>
    <dgm:pt modelId="{27001220-8D37-4B98-B39A-6EBE812E0312}" type="parTrans" cxnId="{B20430AE-9A21-44D9-9E58-74C760EB2E53}">
      <dgm:prSet/>
      <dgm:spPr/>
      <dgm:t>
        <a:bodyPr/>
        <a:lstStyle/>
        <a:p>
          <a:endParaRPr lang="en-US"/>
        </a:p>
      </dgm:t>
    </dgm:pt>
    <dgm:pt modelId="{AE0363D5-ECE6-4FB7-91BA-D0CACD01BF79}" type="sibTrans" cxnId="{B20430AE-9A21-44D9-9E58-74C760EB2E53}">
      <dgm:prSet/>
      <dgm:spPr/>
      <dgm:t>
        <a:bodyPr/>
        <a:lstStyle/>
        <a:p>
          <a:endParaRPr lang="en-US"/>
        </a:p>
      </dgm:t>
    </dgm:pt>
    <dgm:pt modelId="{45D73D98-B236-4F07-B6B0-C83888630592}">
      <dgm:prSet phldrT="[Text]"/>
      <dgm:spPr/>
      <dgm:t>
        <a:bodyPr/>
        <a:lstStyle/>
        <a:p>
          <a:r>
            <a:rPr lang="en-US" dirty="0" err="1"/>
            <a:t>Insustentabilidade</a:t>
          </a:r>
          <a:r>
            <a:rPr lang="en-US" dirty="0"/>
            <a:t> social e </a:t>
          </a:r>
          <a:r>
            <a:rPr lang="en-US" dirty="0" err="1"/>
            <a:t>ambiental</a:t>
          </a:r>
          <a:endParaRPr lang="en-US" dirty="0"/>
        </a:p>
      </dgm:t>
    </dgm:pt>
    <dgm:pt modelId="{3647D104-CB11-476E-A4E0-6BB8DA4795E3}" type="parTrans" cxnId="{E1EF8019-8774-4F4C-BB5D-6A285F8F2DA8}">
      <dgm:prSet/>
      <dgm:spPr/>
      <dgm:t>
        <a:bodyPr/>
        <a:lstStyle/>
        <a:p>
          <a:endParaRPr lang="en-US"/>
        </a:p>
      </dgm:t>
    </dgm:pt>
    <dgm:pt modelId="{04673707-50EC-416E-AE84-89F582D9B6BE}" type="sibTrans" cxnId="{E1EF8019-8774-4F4C-BB5D-6A285F8F2DA8}">
      <dgm:prSet/>
      <dgm:spPr/>
      <dgm:t>
        <a:bodyPr/>
        <a:lstStyle/>
        <a:p>
          <a:endParaRPr lang="en-US"/>
        </a:p>
      </dgm:t>
    </dgm:pt>
    <dgm:pt modelId="{1ABA7B39-C126-4344-A853-41E72C522C16}">
      <dgm:prSet phldrT="[Text]"/>
      <dgm:spPr/>
      <dgm:t>
        <a:bodyPr/>
        <a:lstStyle/>
        <a:p>
          <a:r>
            <a:rPr lang="en-US" dirty="0" err="1"/>
            <a:t>Comportamentos</a:t>
          </a:r>
          <a:r>
            <a:rPr lang="en-US" dirty="0"/>
            <a:t> </a:t>
          </a:r>
          <a:r>
            <a:rPr lang="en-US" dirty="0" err="1"/>
            <a:t>imorais</a:t>
          </a:r>
          <a:r>
            <a:rPr lang="en-US" dirty="0"/>
            <a:t> e </a:t>
          </a:r>
          <a:r>
            <a:rPr lang="en-US" dirty="0" err="1"/>
            <a:t>não</a:t>
          </a:r>
          <a:r>
            <a:rPr lang="en-US" dirty="0"/>
            <a:t> </a:t>
          </a:r>
          <a:r>
            <a:rPr lang="en-US" dirty="0" err="1"/>
            <a:t>éticos</a:t>
          </a:r>
          <a:r>
            <a:rPr lang="en-US" dirty="0"/>
            <a:t> (</a:t>
          </a:r>
          <a:r>
            <a:rPr lang="en-US" dirty="0" err="1"/>
            <a:t>corrupção</a:t>
          </a:r>
          <a:r>
            <a:rPr lang="en-US" dirty="0"/>
            <a:t>)</a:t>
          </a:r>
        </a:p>
      </dgm:t>
    </dgm:pt>
    <dgm:pt modelId="{773F79FE-0001-42D3-B9AB-61C0409DDA9F}" type="parTrans" cxnId="{75AC55A6-80ED-44A4-B7AD-57215CEF0340}">
      <dgm:prSet/>
      <dgm:spPr/>
      <dgm:t>
        <a:bodyPr/>
        <a:lstStyle/>
        <a:p>
          <a:endParaRPr lang="en-US"/>
        </a:p>
      </dgm:t>
    </dgm:pt>
    <dgm:pt modelId="{024B2EB9-B1E5-4303-B8F5-8393C6B6A024}" type="sibTrans" cxnId="{75AC55A6-80ED-44A4-B7AD-57215CEF0340}">
      <dgm:prSet/>
      <dgm:spPr/>
      <dgm:t>
        <a:bodyPr/>
        <a:lstStyle/>
        <a:p>
          <a:endParaRPr lang="en-US"/>
        </a:p>
      </dgm:t>
    </dgm:pt>
    <dgm:pt modelId="{DCE58928-CBE6-4CAF-A321-935E56BECA57}">
      <dgm:prSet phldrT="[Text]"/>
      <dgm:spPr/>
      <dgm:t>
        <a:bodyPr/>
        <a:lstStyle/>
        <a:p>
          <a:r>
            <a:rPr lang="en-US" dirty="0" err="1"/>
            <a:t>Perda</a:t>
          </a:r>
          <a:r>
            <a:rPr lang="en-US" dirty="0"/>
            <a:t> de </a:t>
          </a:r>
          <a:r>
            <a:rPr lang="en-US" dirty="0" err="1"/>
            <a:t>soberania</a:t>
          </a:r>
          <a:r>
            <a:rPr lang="en-US" dirty="0"/>
            <a:t> local/regional/</a:t>
          </a:r>
          <a:r>
            <a:rPr lang="en-US" dirty="0" err="1"/>
            <a:t>nacional</a:t>
          </a:r>
          <a:endParaRPr lang="en-US" dirty="0"/>
        </a:p>
      </dgm:t>
    </dgm:pt>
    <dgm:pt modelId="{FA6E738B-8315-405B-8271-43B292981E3E}" type="parTrans" cxnId="{BCAB7278-7319-4503-87B2-5CC3C7DD7A2D}">
      <dgm:prSet/>
      <dgm:spPr/>
      <dgm:t>
        <a:bodyPr/>
        <a:lstStyle/>
        <a:p>
          <a:endParaRPr lang="en-US"/>
        </a:p>
      </dgm:t>
    </dgm:pt>
    <dgm:pt modelId="{72692505-F71F-4D33-826A-D2D42F61EE80}" type="sibTrans" cxnId="{BCAB7278-7319-4503-87B2-5CC3C7DD7A2D}">
      <dgm:prSet/>
      <dgm:spPr/>
      <dgm:t>
        <a:bodyPr/>
        <a:lstStyle/>
        <a:p>
          <a:endParaRPr lang="en-US"/>
        </a:p>
      </dgm:t>
    </dgm:pt>
    <dgm:pt modelId="{1B5D14B7-E5C4-4098-99F8-5C23DC935239}">
      <dgm:prSet phldrT="[Text]"/>
      <dgm:spPr/>
      <dgm:t>
        <a:bodyPr/>
        <a:lstStyle/>
        <a:p>
          <a:r>
            <a:rPr lang="en-US" dirty="0" err="1"/>
            <a:t>Escassez</a:t>
          </a:r>
          <a:r>
            <a:rPr lang="en-US" dirty="0"/>
            <a:t> e </a:t>
          </a:r>
          <a:r>
            <a:rPr lang="en-US" dirty="0" err="1"/>
            <a:t>competição</a:t>
          </a:r>
          <a:r>
            <a:rPr lang="en-US" dirty="0"/>
            <a:t> </a:t>
          </a:r>
          <a:r>
            <a:rPr lang="en-US" dirty="0" err="1"/>
            <a:t>económica</a:t>
          </a:r>
          <a:endParaRPr lang="en-US" dirty="0"/>
        </a:p>
      </dgm:t>
    </dgm:pt>
    <dgm:pt modelId="{1766CF23-A20C-4F31-AD43-BACBA0AACEDD}" type="parTrans" cxnId="{BBB08569-1F59-474A-ACDD-2FD663C3E985}">
      <dgm:prSet/>
      <dgm:spPr/>
      <dgm:t>
        <a:bodyPr/>
        <a:lstStyle/>
        <a:p>
          <a:endParaRPr lang="en-US"/>
        </a:p>
      </dgm:t>
    </dgm:pt>
    <dgm:pt modelId="{3011B0A6-C78F-408E-942D-D847FA4C5400}" type="sibTrans" cxnId="{BBB08569-1F59-474A-ACDD-2FD663C3E985}">
      <dgm:prSet/>
      <dgm:spPr/>
      <dgm:t>
        <a:bodyPr/>
        <a:lstStyle/>
        <a:p>
          <a:endParaRPr lang="en-US"/>
        </a:p>
      </dgm:t>
    </dgm:pt>
    <dgm:pt modelId="{1033B268-1DBA-4F54-8B52-F15793431091}" type="pres">
      <dgm:prSet presAssocID="{814FA569-57F2-4E1E-9C35-60C419FCC5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0D34986-2DAC-4DB2-8526-AE3D1A472B47}" type="pres">
      <dgm:prSet presAssocID="{54A2C50C-F671-434A-AAB1-5BABBDB45279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F8B90EF-199C-4729-8AB3-E325CE5B4BC6}" type="pres">
      <dgm:prSet presAssocID="{849D96AB-003E-40A0-A144-E887BAECB26C}" presName="spacer" presStyleCnt="0"/>
      <dgm:spPr/>
    </dgm:pt>
    <dgm:pt modelId="{1B838115-CDE6-40AD-98AE-C0346E0D9B79}" type="pres">
      <dgm:prSet presAssocID="{1B5D14B7-E5C4-4098-99F8-5C23DC935239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2F9B75C-6B36-45BD-A423-82EEB317C999}" type="pres">
      <dgm:prSet presAssocID="{3011B0A6-C78F-408E-942D-D847FA4C5400}" presName="spacer" presStyleCnt="0"/>
      <dgm:spPr/>
    </dgm:pt>
    <dgm:pt modelId="{77A74191-E5EC-4ABA-94BB-033C72F22D96}" type="pres">
      <dgm:prSet presAssocID="{B6C77A4A-3ECD-4C58-B0C8-8AF8EFCC84FA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4564AA-4FD2-4418-8791-CFBA0F366300}" type="pres">
      <dgm:prSet presAssocID="{AE0363D5-ECE6-4FB7-91BA-D0CACD01BF79}" presName="spacer" presStyleCnt="0"/>
      <dgm:spPr/>
    </dgm:pt>
    <dgm:pt modelId="{7412A0FA-1E7C-4267-A546-5C9034BE0298}" type="pres">
      <dgm:prSet presAssocID="{45D73D98-B236-4F07-B6B0-C83888630592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E59A69A-BBC6-4886-B3F2-6FD22B867242}" type="pres">
      <dgm:prSet presAssocID="{04673707-50EC-416E-AE84-89F582D9B6BE}" presName="spacer" presStyleCnt="0"/>
      <dgm:spPr/>
    </dgm:pt>
    <dgm:pt modelId="{34B2C82F-B062-491D-A23D-6BDE9FCF056D}" type="pres">
      <dgm:prSet presAssocID="{1ABA7B39-C126-4344-A853-41E72C522C16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D522302-B9DB-4ACD-89DF-5CF55C45A0EA}" type="pres">
      <dgm:prSet presAssocID="{024B2EB9-B1E5-4303-B8F5-8393C6B6A024}" presName="spacer" presStyleCnt="0"/>
      <dgm:spPr/>
    </dgm:pt>
    <dgm:pt modelId="{B07B4E3F-879E-488C-8334-069E0767A2E6}" type="pres">
      <dgm:prSet presAssocID="{DCE58928-CBE6-4CAF-A321-935E56BECA57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53C1631-FE47-42D3-BCA2-2AA48602BBE8}" type="presOf" srcId="{54A2C50C-F671-434A-AAB1-5BABBDB45279}" destId="{80D34986-2DAC-4DB2-8526-AE3D1A472B47}" srcOrd="0" destOrd="0" presId="urn:microsoft.com/office/officeart/2005/8/layout/vList2"/>
    <dgm:cxn modelId="{E1EF8019-8774-4F4C-BB5D-6A285F8F2DA8}" srcId="{814FA569-57F2-4E1E-9C35-60C419FCC53F}" destId="{45D73D98-B236-4F07-B6B0-C83888630592}" srcOrd="3" destOrd="0" parTransId="{3647D104-CB11-476E-A4E0-6BB8DA4795E3}" sibTransId="{04673707-50EC-416E-AE84-89F582D9B6BE}"/>
    <dgm:cxn modelId="{F3797090-50B7-4651-8E98-1875B5E3F57F}" type="presOf" srcId="{814FA569-57F2-4E1E-9C35-60C419FCC53F}" destId="{1033B268-1DBA-4F54-8B52-F15793431091}" srcOrd="0" destOrd="0" presId="urn:microsoft.com/office/officeart/2005/8/layout/vList2"/>
    <dgm:cxn modelId="{BBB08569-1F59-474A-ACDD-2FD663C3E985}" srcId="{814FA569-57F2-4E1E-9C35-60C419FCC53F}" destId="{1B5D14B7-E5C4-4098-99F8-5C23DC935239}" srcOrd="1" destOrd="0" parTransId="{1766CF23-A20C-4F31-AD43-BACBA0AACEDD}" sibTransId="{3011B0A6-C78F-408E-942D-D847FA4C5400}"/>
    <dgm:cxn modelId="{14B334BF-B3D1-49E5-9B79-C5055C421BAE}" type="presOf" srcId="{1ABA7B39-C126-4344-A853-41E72C522C16}" destId="{34B2C82F-B062-491D-A23D-6BDE9FCF056D}" srcOrd="0" destOrd="0" presId="urn:microsoft.com/office/officeart/2005/8/layout/vList2"/>
    <dgm:cxn modelId="{75AC55A6-80ED-44A4-B7AD-57215CEF0340}" srcId="{814FA569-57F2-4E1E-9C35-60C419FCC53F}" destId="{1ABA7B39-C126-4344-A853-41E72C522C16}" srcOrd="4" destOrd="0" parTransId="{773F79FE-0001-42D3-B9AB-61C0409DDA9F}" sibTransId="{024B2EB9-B1E5-4303-B8F5-8393C6B6A024}"/>
    <dgm:cxn modelId="{BCAB7278-7319-4503-87B2-5CC3C7DD7A2D}" srcId="{814FA569-57F2-4E1E-9C35-60C419FCC53F}" destId="{DCE58928-CBE6-4CAF-A321-935E56BECA57}" srcOrd="5" destOrd="0" parTransId="{FA6E738B-8315-405B-8271-43B292981E3E}" sibTransId="{72692505-F71F-4D33-826A-D2D42F61EE80}"/>
    <dgm:cxn modelId="{D6B06D1E-F2B4-477F-B3E3-E7DCFF8C88D3}" srcId="{814FA569-57F2-4E1E-9C35-60C419FCC53F}" destId="{54A2C50C-F671-434A-AAB1-5BABBDB45279}" srcOrd="0" destOrd="0" parTransId="{0E93DE4F-FBF1-4C27-A47C-FB98F42E0DE0}" sibTransId="{849D96AB-003E-40A0-A144-E887BAECB26C}"/>
    <dgm:cxn modelId="{CE349EB9-D15E-4D97-8A19-000A7B7AC041}" type="presOf" srcId="{B6C77A4A-3ECD-4C58-B0C8-8AF8EFCC84FA}" destId="{77A74191-E5EC-4ABA-94BB-033C72F22D96}" srcOrd="0" destOrd="0" presId="urn:microsoft.com/office/officeart/2005/8/layout/vList2"/>
    <dgm:cxn modelId="{BC0EFB68-B485-4704-A5A3-6AA586789D79}" type="presOf" srcId="{DCE58928-CBE6-4CAF-A321-935E56BECA57}" destId="{B07B4E3F-879E-488C-8334-069E0767A2E6}" srcOrd="0" destOrd="0" presId="urn:microsoft.com/office/officeart/2005/8/layout/vList2"/>
    <dgm:cxn modelId="{542047EB-5C81-46AE-95BE-E5410CE5897D}" type="presOf" srcId="{45D73D98-B236-4F07-B6B0-C83888630592}" destId="{7412A0FA-1E7C-4267-A546-5C9034BE0298}" srcOrd="0" destOrd="0" presId="urn:microsoft.com/office/officeart/2005/8/layout/vList2"/>
    <dgm:cxn modelId="{B20430AE-9A21-44D9-9E58-74C760EB2E53}" srcId="{814FA569-57F2-4E1E-9C35-60C419FCC53F}" destId="{B6C77A4A-3ECD-4C58-B0C8-8AF8EFCC84FA}" srcOrd="2" destOrd="0" parTransId="{27001220-8D37-4B98-B39A-6EBE812E0312}" sibTransId="{AE0363D5-ECE6-4FB7-91BA-D0CACD01BF79}"/>
    <dgm:cxn modelId="{984ADE0F-4322-4730-A670-F057A7110B6D}" type="presOf" srcId="{1B5D14B7-E5C4-4098-99F8-5C23DC935239}" destId="{1B838115-CDE6-40AD-98AE-C0346E0D9B79}" srcOrd="0" destOrd="0" presId="urn:microsoft.com/office/officeart/2005/8/layout/vList2"/>
    <dgm:cxn modelId="{F9DEE7DE-6545-43A7-835B-E66619A20997}" type="presParOf" srcId="{1033B268-1DBA-4F54-8B52-F15793431091}" destId="{80D34986-2DAC-4DB2-8526-AE3D1A472B47}" srcOrd="0" destOrd="0" presId="urn:microsoft.com/office/officeart/2005/8/layout/vList2"/>
    <dgm:cxn modelId="{EE992461-BF2A-4060-9259-8F6B59882D51}" type="presParOf" srcId="{1033B268-1DBA-4F54-8B52-F15793431091}" destId="{0F8B90EF-199C-4729-8AB3-E325CE5B4BC6}" srcOrd="1" destOrd="0" presId="urn:microsoft.com/office/officeart/2005/8/layout/vList2"/>
    <dgm:cxn modelId="{143F6653-CAF5-49E6-8FF5-095533D803A2}" type="presParOf" srcId="{1033B268-1DBA-4F54-8B52-F15793431091}" destId="{1B838115-CDE6-40AD-98AE-C0346E0D9B79}" srcOrd="2" destOrd="0" presId="urn:microsoft.com/office/officeart/2005/8/layout/vList2"/>
    <dgm:cxn modelId="{A89E62C0-65B3-4CAE-8DEC-BF077DFBA69B}" type="presParOf" srcId="{1033B268-1DBA-4F54-8B52-F15793431091}" destId="{72F9B75C-6B36-45BD-A423-82EEB317C999}" srcOrd="3" destOrd="0" presId="urn:microsoft.com/office/officeart/2005/8/layout/vList2"/>
    <dgm:cxn modelId="{373F4F06-5340-49AA-B5BE-99EE9051E438}" type="presParOf" srcId="{1033B268-1DBA-4F54-8B52-F15793431091}" destId="{77A74191-E5EC-4ABA-94BB-033C72F22D96}" srcOrd="4" destOrd="0" presId="urn:microsoft.com/office/officeart/2005/8/layout/vList2"/>
    <dgm:cxn modelId="{03C76B9F-EE30-4486-BE7A-EC635E801167}" type="presParOf" srcId="{1033B268-1DBA-4F54-8B52-F15793431091}" destId="{E74564AA-4FD2-4418-8791-CFBA0F366300}" srcOrd="5" destOrd="0" presId="urn:microsoft.com/office/officeart/2005/8/layout/vList2"/>
    <dgm:cxn modelId="{A7FAAD60-2AC4-4664-A656-C82D8B1387A8}" type="presParOf" srcId="{1033B268-1DBA-4F54-8B52-F15793431091}" destId="{7412A0FA-1E7C-4267-A546-5C9034BE0298}" srcOrd="6" destOrd="0" presId="urn:microsoft.com/office/officeart/2005/8/layout/vList2"/>
    <dgm:cxn modelId="{ADC26FE2-9387-4769-A260-BFFDC2C408DB}" type="presParOf" srcId="{1033B268-1DBA-4F54-8B52-F15793431091}" destId="{9E59A69A-BBC6-4886-B3F2-6FD22B867242}" srcOrd="7" destOrd="0" presId="urn:microsoft.com/office/officeart/2005/8/layout/vList2"/>
    <dgm:cxn modelId="{F97C264C-C2BA-4E29-9E94-ABD404CF9E05}" type="presParOf" srcId="{1033B268-1DBA-4F54-8B52-F15793431091}" destId="{34B2C82F-B062-491D-A23D-6BDE9FCF056D}" srcOrd="8" destOrd="0" presId="urn:microsoft.com/office/officeart/2005/8/layout/vList2"/>
    <dgm:cxn modelId="{F3FA8118-F621-4CC6-84BA-5A9F514900E9}" type="presParOf" srcId="{1033B268-1DBA-4F54-8B52-F15793431091}" destId="{7D522302-B9DB-4ACD-89DF-5CF55C45A0EA}" srcOrd="9" destOrd="0" presId="urn:microsoft.com/office/officeart/2005/8/layout/vList2"/>
    <dgm:cxn modelId="{C8452DA2-1E15-4E18-9202-DB01D4A67C42}" type="presParOf" srcId="{1033B268-1DBA-4F54-8B52-F15793431091}" destId="{B07B4E3F-879E-488C-8334-069E0767A2E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814480-1397-46F3-9689-3479E1EFF333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61F6DC9-2FCD-47C2-8805-4C7B8AE5133C}">
      <dgm:prSet phldrT="[Text]"/>
      <dgm:spPr/>
      <dgm:t>
        <a:bodyPr/>
        <a:lstStyle/>
        <a:p>
          <a:r>
            <a:rPr lang="en-US" dirty="0"/>
            <a:t>Fractional reserve banking and Fiat money</a:t>
          </a:r>
        </a:p>
      </dgm:t>
    </dgm:pt>
    <dgm:pt modelId="{6F79D59F-5F81-4EF6-8509-7F27757654D7}" type="parTrans" cxnId="{58D8AB5F-E749-4CB6-9316-86793EDC227D}">
      <dgm:prSet/>
      <dgm:spPr/>
      <dgm:t>
        <a:bodyPr/>
        <a:lstStyle/>
        <a:p>
          <a:endParaRPr lang="en-US"/>
        </a:p>
      </dgm:t>
    </dgm:pt>
    <dgm:pt modelId="{999B287C-A782-4FAB-983D-9FD8D90A992A}" type="sibTrans" cxnId="{58D8AB5F-E749-4CB6-9316-86793EDC227D}">
      <dgm:prSet/>
      <dgm:spPr/>
      <dgm:t>
        <a:bodyPr/>
        <a:lstStyle/>
        <a:p>
          <a:endParaRPr lang="en-US"/>
        </a:p>
      </dgm:t>
    </dgm:pt>
    <dgm:pt modelId="{44E602DF-D6B7-4D3F-BA03-4BAE33F05FC7}">
      <dgm:prSet phldrT="[Text]"/>
      <dgm:spPr/>
      <dgm:t>
        <a:bodyPr/>
        <a:lstStyle/>
        <a:p>
          <a:r>
            <a:rPr lang="en-US" dirty="0"/>
            <a:t>Positive compound Interest</a:t>
          </a:r>
        </a:p>
      </dgm:t>
    </dgm:pt>
    <dgm:pt modelId="{F3784824-C85E-41BA-8993-F0787BC325CF}" type="parTrans" cxnId="{84601BC9-9EED-4D03-960A-E715CEB7F940}">
      <dgm:prSet/>
      <dgm:spPr/>
      <dgm:t>
        <a:bodyPr/>
        <a:lstStyle/>
        <a:p>
          <a:endParaRPr lang="en-US"/>
        </a:p>
      </dgm:t>
    </dgm:pt>
    <dgm:pt modelId="{934B9B78-2448-4F03-995C-207EE70D311D}" type="sibTrans" cxnId="{84601BC9-9EED-4D03-960A-E715CEB7F940}">
      <dgm:prSet/>
      <dgm:spPr/>
      <dgm:t>
        <a:bodyPr/>
        <a:lstStyle/>
        <a:p>
          <a:endParaRPr lang="en-US"/>
        </a:p>
      </dgm:t>
    </dgm:pt>
    <dgm:pt modelId="{34C9064D-5171-4879-9FA5-D5AC7A36C7A0}">
      <dgm:prSet phldrT="[Text]"/>
      <dgm:spPr/>
      <dgm:t>
        <a:bodyPr/>
        <a:lstStyle/>
        <a:p>
          <a:r>
            <a:rPr lang="en-US" dirty="0"/>
            <a:t>Money monoculture</a:t>
          </a:r>
        </a:p>
      </dgm:t>
    </dgm:pt>
    <dgm:pt modelId="{A74C7461-823A-47C7-AC3D-89A4C79E1654}" type="parTrans" cxnId="{15946EAE-94F2-4B92-A0EE-B15FAAAD0D28}">
      <dgm:prSet/>
      <dgm:spPr/>
      <dgm:t>
        <a:bodyPr/>
        <a:lstStyle/>
        <a:p>
          <a:endParaRPr lang="en-US"/>
        </a:p>
      </dgm:t>
    </dgm:pt>
    <dgm:pt modelId="{C8A98197-BCC7-4705-95C2-8C7B265326A4}" type="sibTrans" cxnId="{15946EAE-94F2-4B92-A0EE-B15FAAAD0D28}">
      <dgm:prSet/>
      <dgm:spPr/>
      <dgm:t>
        <a:bodyPr/>
        <a:lstStyle/>
        <a:p>
          <a:endParaRPr lang="en-US"/>
        </a:p>
      </dgm:t>
    </dgm:pt>
    <dgm:pt modelId="{5837651C-CE04-4273-9B53-C8B97DFFEB3F}">
      <dgm:prSet phldrT="[Text]"/>
      <dgm:spPr/>
      <dgm:t>
        <a:bodyPr/>
        <a:lstStyle/>
        <a:p>
          <a:r>
            <a:rPr lang="en-US" dirty="0"/>
            <a:t>Private issuing and non-democratic control of Money</a:t>
          </a:r>
        </a:p>
      </dgm:t>
    </dgm:pt>
    <dgm:pt modelId="{ECD9909D-5AC6-4A95-91FB-34A3C685DC68}" type="parTrans" cxnId="{20CF73A2-F85A-4057-A5E4-5896DFB49786}">
      <dgm:prSet/>
      <dgm:spPr/>
      <dgm:t>
        <a:bodyPr/>
        <a:lstStyle/>
        <a:p>
          <a:endParaRPr lang="en-US"/>
        </a:p>
      </dgm:t>
    </dgm:pt>
    <dgm:pt modelId="{CE1DE90D-19C5-4834-86E1-D13B29033049}" type="sibTrans" cxnId="{20CF73A2-F85A-4057-A5E4-5896DFB49786}">
      <dgm:prSet/>
      <dgm:spPr/>
      <dgm:t>
        <a:bodyPr/>
        <a:lstStyle/>
        <a:p>
          <a:endParaRPr lang="en-US"/>
        </a:p>
      </dgm:t>
    </dgm:pt>
    <dgm:pt modelId="{28383E7F-21C1-442F-9DE1-8216BD544805}" type="pres">
      <dgm:prSet presAssocID="{04814480-1397-46F3-9689-3479E1EFF33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4FF69E6-61DF-42A4-B417-2E119F314797}" type="pres">
      <dgm:prSet presAssocID="{04814480-1397-46F3-9689-3479E1EFF333}" presName="diamond" presStyleLbl="bgShp" presStyleIdx="0" presStyleCnt="1"/>
      <dgm:spPr/>
    </dgm:pt>
    <dgm:pt modelId="{54B955B9-4E4C-4135-BE36-9757E295C1C0}" type="pres">
      <dgm:prSet presAssocID="{04814480-1397-46F3-9689-3479E1EFF333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227A22E-B914-4F6A-A925-32C6E3D15957}" type="pres">
      <dgm:prSet presAssocID="{04814480-1397-46F3-9689-3479E1EFF333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AAB5762-D56B-4FBC-B295-6356E96BC77D}" type="pres">
      <dgm:prSet presAssocID="{04814480-1397-46F3-9689-3479E1EFF333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5950313-92CB-4871-8234-7CF814DE239A}" type="pres">
      <dgm:prSet presAssocID="{04814480-1397-46F3-9689-3479E1EFF333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4601BC9-9EED-4D03-960A-E715CEB7F940}" srcId="{04814480-1397-46F3-9689-3479E1EFF333}" destId="{44E602DF-D6B7-4D3F-BA03-4BAE33F05FC7}" srcOrd="1" destOrd="0" parTransId="{F3784824-C85E-41BA-8993-F0787BC325CF}" sibTransId="{934B9B78-2448-4F03-995C-207EE70D311D}"/>
    <dgm:cxn modelId="{15946EAE-94F2-4B92-A0EE-B15FAAAD0D28}" srcId="{04814480-1397-46F3-9689-3479E1EFF333}" destId="{34C9064D-5171-4879-9FA5-D5AC7A36C7A0}" srcOrd="2" destOrd="0" parTransId="{A74C7461-823A-47C7-AC3D-89A4C79E1654}" sibTransId="{C8A98197-BCC7-4705-95C2-8C7B265326A4}"/>
    <dgm:cxn modelId="{20CF73A2-F85A-4057-A5E4-5896DFB49786}" srcId="{04814480-1397-46F3-9689-3479E1EFF333}" destId="{5837651C-CE04-4273-9B53-C8B97DFFEB3F}" srcOrd="3" destOrd="0" parTransId="{ECD9909D-5AC6-4A95-91FB-34A3C685DC68}" sibTransId="{CE1DE90D-19C5-4834-86E1-D13B29033049}"/>
    <dgm:cxn modelId="{8F0CD2DC-8DD7-4308-ACB3-4F56C4E90F86}" type="presOf" srcId="{34C9064D-5171-4879-9FA5-D5AC7A36C7A0}" destId="{2AAB5762-D56B-4FBC-B295-6356E96BC77D}" srcOrd="0" destOrd="0" presId="urn:microsoft.com/office/officeart/2005/8/layout/matrix3"/>
    <dgm:cxn modelId="{F9BB3945-A325-457C-AFDB-54EAE661F097}" type="presOf" srcId="{D61F6DC9-2FCD-47C2-8805-4C7B8AE5133C}" destId="{54B955B9-4E4C-4135-BE36-9757E295C1C0}" srcOrd="0" destOrd="0" presId="urn:microsoft.com/office/officeart/2005/8/layout/matrix3"/>
    <dgm:cxn modelId="{C7CA9844-99CB-4A3F-AC04-3CE9554645D6}" type="presOf" srcId="{04814480-1397-46F3-9689-3479E1EFF333}" destId="{28383E7F-21C1-442F-9DE1-8216BD544805}" srcOrd="0" destOrd="0" presId="urn:microsoft.com/office/officeart/2005/8/layout/matrix3"/>
    <dgm:cxn modelId="{58D8AB5F-E749-4CB6-9316-86793EDC227D}" srcId="{04814480-1397-46F3-9689-3479E1EFF333}" destId="{D61F6DC9-2FCD-47C2-8805-4C7B8AE5133C}" srcOrd="0" destOrd="0" parTransId="{6F79D59F-5F81-4EF6-8509-7F27757654D7}" sibTransId="{999B287C-A782-4FAB-983D-9FD8D90A992A}"/>
    <dgm:cxn modelId="{78FB7964-2649-48E9-B18F-75514A4D5894}" type="presOf" srcId="{5837651C-CE04-4273-9B53-C8B97DFFEB3F}" destId="{05950313-92CB-4871-8234-7CF814DE239A}" srcOrd="0" destOrd="0" presId="urn:microsoft.com/office/officeart/2005/8/layout/matrix3"/>
    <dgm:cxn modelId="{31904A16-7A11-4CCD-A069-A330A37CE4D8}" type="presOf" srcId="{44E602DF-D6B7-4D3F-BA03-4BAE33F05FC7}" destId="{0227A22E-B914-4F6A-A925-32C6E3D15957}" srcOrd="0" destOrd="0" presId="urn:microsoft.com/office/officeart/2005/8/layout/matrix3"/>
    <dgm:cxn modelId="{1F381D27-3D78-4D85-B376-819D58DFF7FD}" type="presParOf" srcId="{28383E7F-21C1-442F-9DE1-8216BD544805}" destId="{B4FF69E6-61DF-42A4-B417-2E119F314797}" srcOrd="0" destOrd="0" presId="urn:microsoft.com/office/officeart/2005/8/layout/matrix3"/>
    <dgm:cxn modelId="{032699A9-4029-488D-8C7F-9AE8FB0D0D5F}" type="presParOf" srcId="{28383E7F-21C1-442F-9DE1-8216BD544805}" destId="{54B955B9-4E4C-4135-BE36-9757E295C1C0}" srcOrd="1" destOrd="0" presId="urn:microsoft.com/office/officeart/2005/8/layout/matrix3"/>
    <dgm:cxn modelId="{32EAF64A-FE39-40D8-AD76-0DEAB2721B5B}" type="presParOf" srcId="{28383E7F-21C1-442F-9DE1-8216BD544805}" destId="{0227A22E-B914-4F6A-A925-32C6E3D15957}" srcOrd="2" destOrd="0" presId="urn:microsoft.com/office/officeart/2005/8/layout/matrix3"/>
    <dgm:cxn modelId="{BECB7955-B218-41BC-9B34-4FAB78535283}" type="presParOf" srcId="{28383E7F-21C1-442F-9DE1-8216BD544805}" destId="{2AAB5762-D56B-4FBC-B295-6356E96BC77D}" srcOrd="3" destOrd="0" presId="urn:microsoft.com/office/officeart/2005/8/layout/matrix3"/>
    <dgm:cxn modelId="{3EC726D3-9F03-452A-823C-8AAE064BA73F}" type="presParOf" srcId="{28383E7F-21C1-442F-9DE1-8216BD544805}" destId="{05950313-92CB-4871-8234-7CF814DE239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723E5A-5731-443E-B7E8-F761525374AD}" type="doc">
      <dgm:prSet loTypeId="urn:microsoft.com/office/officeart/2005/8/layout/hierarchy5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E1A839B0-EB0C-404E-995C-DB4F201D3BB7}">
      <dgm:prSet phldrT="[Text]" custT="1"/>
      <dgm:spPr/>
      <dgm:t>
        <a:bodyPr/>
        <a:lstStyle/>
        <a:p>
          <a:r>
            <a:rPr lang="pt-PT" sz="4200" dirty="0" smtClean="0"/>
            <a:t>Monetary pluralty</a:t>
          </a:r>
          <a:endParaRPr lang="en-GB" sz="4200" dirty="0"/>
        </a:p>
      </dgm:t>
    </dgm:pt>
    <dgm:pt modelId="{C365E35B-9CA1-40EF-A9F2-E8BC111B7D1B}" type="parTrans" cxnId="{9B161832-FFF3-4DBD-B7C2-78C2045600EA}">
      <dgm:prSet/>
      <dgm:spPr/>
      <dgm:t>
        <a:bodyPr/>
        <a:lstStyle/>
        <a:p>
          <a:endParaRPr lang="en-GB"/>
        </a:p>
      </dgm:t>
    </dgm:pt>
    <dgm:pt modelId="{B76EA2DF-DE25-4986-9867-AFC0C65DABDC}" type="sibTrans" cxnId="{9B161832-FFF3-4DBD-B7C2-78C2045600EA}">
      <dgm:prSet/>
      <dgm:spPr/>
      <dgm:t>
        <a:bodyPr/>
        <a:lstStyle/>
        <a:p>
          <a:endParaRPr lang="en-GB"/>
        </a:p>
      </dgm:t>
    </dgm:pt>
    <dgm:pt modelId="{85F29820-6BF9-4D5E-BE9C-8B5F5655EA54}">
      <dgm:prSet phldrT="[Text]"/>
      <dgm:spPr/>
      <dgm:t>
        <a:bodyPr/>
        <a:lstStyle/>
        <a:p>
          <a:r>
            <a:rPr lang="pt-PT" dirty="0" smtClean="0"/>
            <a:t># types of currencies</a:t>
          </a:r>
          <a:endParaRPr lang="en-GB" dirty="0"/>
        </a:p>
      </dgm:t>
    </dgm:pt>
    <dgm:pt modelId="{066C4925-2585-4BF5-AA43-C73B34CEE912}" type="parTrans" cxnId="{2DC438DD-21F4-4A3C-AC3B-4ADAE5964259}">
      <dgm:prSet/>
      <dgm:spPr/>
      <dgm:t>
        <a:bodyPr/>
        <a:lstStyle/>
        <a:p>
          <a:endParaRPr lang="en-GB"/>
        </a:p>
      </dgm:t>
    </dgm:pt>
    <dgm:pt modelId="{D7FF3BAB-BC2A-4CD3-BDC0-3AB9C0B8C46E}" type="sibTrans" cxnId="{2DC438DD-21F4-4A3C-AC3B-4ADAE5964259}">
      <dgm:prSet/>
      <dgm:spPr/>
      <dgm:t>
        <a:bodyPr/>
        <a:lstStyle/>
        <a:p>
          <a:endParaRPr lang="en-GB"/>
        </a:p>
      </dgm:t>
    </dgm:pt>
    <dgm:pt modelId="{6C9A471D-4480-478C-920A-F6D60F9CFDBC}">
      <dgm:prSet phldrT="[Text]"/>
      <dgm:spPr/>
      <dgm:t>
        <a:bodyPr/>
        <a:lstStyle/>
        <a:p>
          <a:r>
            <a:rPr lang="pt-PT" dirty="0" smtClean="0"/>
            <a:t># types of banks</a:t>
          </a:r>
          <a:endParaRPr lang="en-GB" dirty="0"/>
        </a:p>
      </dgm:t>
    </dgm:pt>
    <dgm:pt modelId="{6A498909-0C1F-4E80-BB3A-88F5938848A9}" type="parTrans" cxnId="{657A3619-CDC3-444F-B828-F166D8000718}">
      <dgm:prSet/>
      <dgm:spPr/>
      <dgm:t>
        <a:bodyPr/>
        <a:lstStyle/>
        <a:p>
          <a:endParaRPr lang="en-GB"/>
        </a:p>
      </dgm:t>
    </dgm:pt>
    <dgm:pt modelId="{79906BF6-08A4-4EA5-A62F-5E4722C6C1ED}" type="sibTrans" cxnId="{657A3619-CDC3-444F-B828-F166D8000718}">
      <dgm:prSet/>
      <dgm:spPr/>
      <dgm:t>
        <a:bodyPr/>
        <a:lstStyle/>
        <a:p>
          <a:endParaRPr lang="en-GB"/>
        </a:p>
      </dgm:t>
    </dgm:pt>
    <dgm:pt modelId="{986CC658-A392-4C89-B14B-FE1DA4F7C74A}">
      <dgm:prSet phldrT="[Text]"/>
      <dgm:spPr/>
      <dgm:t>
        <a:bodyPr/>
        <a:lstStyle/>
        <a:p>
          <a:r>
            <a:rPr lang="pt-PT" dirty="0" smtClean="0"/>
            <a:t># Financial mechanisms</a:t>
          </a:r>
          <a:endParaRPr lang="en-GB" dirty="0"/>
        </a:p>
      </dgm:t>
    </dgm:pt>
    <dgm:pt modelId="{F8FEF8AB-2462-4F36-BF44-CF443D822531}" type="parTrans" cxnId="{3D92A931-1AA2-4E93-AD73-4E73415E72F1}">
      <dgm:prSet/>
      <dgm:spPr/>
      <dgm:t>
        <a:bodyPr/>
        <a:lstStyle/>
        <a:p>
          <a:endParaRPr lang="en-GB"/>
        </a:p>
      </dgm:t>
    </dgm:pt>
    <dgm:pt modelId="{0674C215-B147-42DC-ACD7-F435FCCB2122}" type="sibTrans" cxnId="{3D92A931-1AA2-4E93-AD73-4E73415E72F1}">
      <dgm:prSet/>
      <dgm:spPr/>
      <dgm:t>
        <a:bodyPr/>
        <a:lstStyle/>
        <a:p>
          <a:endParaRPr lang="en-GB"/>
        </a:p>
      </dgm:t>
    </dgm:pt>
    <dgm:pt modelId="{88F18E16-C5BC-4D46-BD44-76BAC91AB8D7}">
      <dgm:prSet/>
      <dgm:spPr/>
      <dgm:t>
        <a:bodyPr/>
        <a:lstStyle/>
        <a:p>
          <a:r>
            <a:rPr lang="pt-PT" dirty="0" smtClean="0"/>
            <a:t># Function</a:t>
          </a:r>
        </a:p>
        <a:p>
          <a:r>
            <a:rPr lang="pt-PT" dirty="0" smtClean="0"/>
            <a:t># Scale</a:t>
          </a:r>
        </a:p>
        <a:p>
          <a:r>
            <a:rPr lang="pt-PT" dirty="0" smtClean="0"/>
            <a:t># Form</a:t>
          </a:r>
        </a:p>
      </dgm:t>
    </dgm:pt>
    <dgm:pt modelId="{4483EF0E-9512-420B-B655-4A26266BC3A4}" type="parTrans" cxnId="{7F46A678-F60E-4938-82A4-5161EE250F41}">
      <dgm:prSet/>
      <dgm:spPr/>
      <dgm:t>
        <a:bodyPr/>
        <a:lstStyle/>
        <a:p>
          <a:endParaRPr lang="en-GB"/>
        </a:p>
      </dgm:t>
    </dgm:pt>
    <dgm:pt modelId="{3F375B17-06F6-471A-9887-E3FBC78F71C2}" type="sibTrans" cxnId="{7F46A678-F60E-4938-82A4-5161EE250F41}">
      <dgm:prSet/>
      <dgm:spPr/>
      <dgm:t>
        <a:bodyPr/>
        <a:lstStyle/>
        <a:p>
          <a:endParaRPr lang="en-GB"/>
        </a:p>
      </dgm:t>
    </dgm:pt>
    <dgm:pt modelId="{324C23FC-86DC-4C2B-A1BF-BFF14D5FCF3D}">
      <dgm:prSet/>
      <dgm:spPr/>
      <dgm:t>
        <a:bodyPr/>
        <a:lstStyle/>
        <a:p>
          <a:r>
            <a:rPr lang="pt-PT" dirty="0" smtClean="0"/>
            <a:t># Ownership</a:t>
          </a:r>
        </a:p>
        <a:p>
          <a:r>
            <a:rPr lang="pt-PT" dirty="0" smtClean="0"/>
            <a:t># Reserve ratios</a:t>
          </a:r>
        </a:p>
        <a:p>
          <a:r>
            <a:rPr lang="pt-PT" dirty="0" smtClean="0"/>
            <a:t># Interest policy</a:t>
          </a:r>
          <a:endParaRPr lang="en-GB" dirty="0"/>
        </a:p>
      </dgm:t>
    </dgm:pt>
    <dgm:pt modelId="{26347C01-1847-4138-BFF4-F9C71EC8BE88}" type="parTrans" cxnId="{9723F9EC-0148-47AE-9492-2F46785571F6}">
      <dgm:prSet/>
      <dgm:spPr/>
      <dgm:t>
        <a:bodyPr/>
        <a:lstStyle/>
        <a:p>
          <a:endParaRPr lang="en-GB"/>
        </a:p>
      </dgm:t>
    </dgm:pt>
    <dgm:pt modelId="{9C371DF8-6EA2-489E-AE32-E6AD8CDF31D3}" type="sibTrans" cxnId="{9723F9EC-0148-47AE-9492-2F46785571F6}">
      <dgm:prSet/>
      <dgm:spPr/>
      <dgm:t>
        <a:bodyPr/>
        <a:lstStyle/>
        <a:p>
          <a:endParaRPr lang="en-GB"/>
        </a:p>
      </dgm:t>
    </dgm:pt>
    <dgm:pt modelId="{90A3C7F0-FDA6-4732-B7DF-82CD80079395}">
      <dgm:prSet/>
      <dgm:spPr/>
      <dgm:t>
        <a:bodyPr/>
        <a:lstStyle/>
        <a:p>
          <a:r>
            <a:rPr lang="pt-PT" dirty="0" smtClean="0"/>
            <a:t># technologies</a:t>
          </a:r>
        </a:p>
        <a:p>
          <a:r>
            <a:rPr lang="pt-PT" dirty="0" smtClean="0"/>
            <a:t># intermediaries</a:t>
          </a:r>
        </a:p>
        <a:p>
          <a:r>
            <a:rPr lang="pt-PT" dirty="0" smtClean="0"/>
            <a:t># Assets</a:t>
          </a:r>
          <a:endParaRPr lang="en-GB" dirty="0"/>
        </a:p>
      </dgm:t>
    </dgm:pt>
    <dgm:pt modelId="{EE6A1609-BE23-4971-B02E-B7487A47767F}" type="parTrans" cxnId="{90646080-7C6B-48C1-8296-45F0494BE4E8}">
      <dgm:prSet/>
      <dgm:spPr/>
      <dgm:t>
        <a:bodyPr/>
        <a:lstStyle/>
        <a:p>
          <a:endParaRPr lang="en-GB"/>
        </a:p>
      </dgm:t>
    </dgm:pt>
    <dgm:pt modelId="{1A6E1ED8-14E6-4C64-9536-D01D2BAAA951}" type="sibTrans" cxnId="{90646080-7C6B-48C1-8296-45F0494BE4E8}">
      <dgm:prSet/>
      <dgm:spPr/>
      <dgm:t>
        <a:bodyPr/>
        <a:lstStyle/>
        <a:p>
          <a:endParaRPr lang="en-GB"/>
        </a:p>
      </dgm:t>
    </dgm:pt>
    <dgm:pt modelId="{70E523A0-9A63-4779-989A-A4A8A95FE4DB}">
      <dgm:prSet/>
      <dgm:spPr/>
      <dgm:t>
        <a:bodyPr/>
        <a:lstStyle/>
        <a:p>
          <a:r>
            <a:rPr lang="pt-PT" dirty="0" smtClean="0"/>
            <a:t>Exchange</a:t>
          </a:r>
        </a:p>
        <a:p>
          <a:r>
            <a:rPr lang="pt-PT" dirty="0" smtClean="0"/>
            <a:t>Store of value</a:t>
          </a:r>
        </a:p>
        <a:p>
          <a:r>
            <a:rPr lang="pt-PT" dirty="0" smtClean="0"/>
            <a:t>Unit of account</a:t>
          </a:r>
          <a:endParaRPr lang="en-GB" dirty="0"/>
        </a:p>
      </dgm:t>
    </dgm:pt>
    <dgm:pt modelId="{332801C7-3E6E-4DA9-AB4D-E1576786A209}" type="parTrans" cxnId="{30330721-C357-4525-A205-8E812806890E}">
      <dgm:prSet/>
      <dgm:spPr/>
      <dgm:t>
        <a:bodyPr/>
        <a:lstStyle/>
        <a:p>
          <a:endParaRPr lang="en-GB"/>
        </a:p>
      </dgm:t>
    </dgm:pt>
    <dgm:pt modelId="{61D1B78A-6EEB-4F7A-AB03-09239FCC6942}" type="sibTrans" cxnId="{30330721-C357-4525-A205-8E812806890E}">
      <dgm:prSet/>
      <dgm:spPr/>
      <dgm:t>
        <a:bodyPr/>
        <a:lstStyle/>
        <a:p>
          <a:endParaRPr lang="en-GB"/>
        </a:p>
      </dgm:t>
    </dgm:pt>
    <dgm:pt modelId="{D29BF527-EA4A-4DC0-83DE-F658E3FAA60C}">
      <dgm:prSet/>
      <dgm:spPr/>
      <dgm:t>
        <a:bodyPr/>
        <a:lstStyle/>
        <a:p>
          <a:r>
            <a:rPr lang="pt-PT" dirty="0" smtClean="0"/>
            <a:t>Public</a:t>
          </a:r>
        </a:p>
        <a:p>
          <a:r>
            <a:rPr lang="pt-PT" dirty="0" smtClean="0"/>
            <a:t>Private (including co-operative)</a:t>
          </a:r>
        </a:p>
        <a:p>
          <a:r>
            <a:rPr lang="pt-PT" dirty="0" smtClean="0"/>
            <a:t>Commons</a:t>
          </a:r>
          <a:endParaRPr lang="en-GB" dirty="0"/>
        </a:p>
      </dgm:t>
    </dgm:pt>
    <dgm:pt modelId="{8C57CA29-3756-43EA-85C1-5DC6FC631ECA}" type="parTrans" cxnId="{636BFAC9-61A5-44BC-9790-A49F7BC14DB8}">
      <dgm:prSet/>
      <dgm:spPr/>
      <dgm:t>
        <a:bodyPr/>
        <a:lstStyle/>
        <a:p>
          <a:endParaRPr lang="en-GB"/>
        </a:p>
      </dgm:t>
    </dgm:pt>
    <dgm:pt modelId="{8DD113B9-608F-47B8-8C4A-116F62FD9F0D}" type="sibTrans" cxnId="{636BFAC9-61A5-44BC-9790-A49F7BC14DB8}">
      <dgm:prSet/>
      <dgm:spPr/>
      <dgm:t>
        <a:bodyPr/>
        <a:lstStyle/>
        <a:p>
          <a:endParaRPr lang="en-GB"/>
        </a:p>
      </dgm:t>
    </dgm:pt>
    <dgm:pt modelId="{14996DFB-2E11-429B-84D8-1BEE95F3C769}">
      <dgm:prSet/>
      <dgm:spPr/>
      <dgm:t>
        <a:bodyPr/>
        <a:lstStyle/>
        <a:p>
          <a:r>
            <a:rPr lang="pt-PT" dirty="0" smtClean="0"/>
            <a:t>Physical currency</a:t>
          </a:r>
        </a:p>
        <a:p>
          <a:r>
            <a:rPr lang="pt-PT" dirty="0" smtClean="0"/>
            <a:t>Digital currency</a:t>
          </a:r>
        </a:p>
        <a:p>
          <a:r>
            <a:rPr lang="pt-PT" dirty="0" smtClean="0"/>
            <a:t>Hybrid currency</a:t>
          </a:r>
        </a:p>
      </dgm:t>
    </dgm:pt>
    <dgm:pt modelId="{E05371BA-6E33-4877-B188-EC627DD67932}" type="parTrans" cxnId="{E2CEB788-3CAB-47BB-BD3A-56ABA9A7B9E7}">
      <dgm:prSet/>
      <dgm:spPr/>
      <dgm:t>
        <a:bodyPr/>
        <a:lstStyle/>
        <a:p>
          <a:endParaRPr lang="en-GB"/>
        </a:p>
      </dgm:t>
    </dgm:pt>
    <dgm:pt modelId="{8274167F-2FB9-4605-A071-44FEBCEF2004}" type="sibTrans" cxnId="{E2CEB788-3CAB-47BB-BD3A-56ABA9A7B9E7}">
      <dgm:prSet/>
      <dgm:spPr/>
      <dgm:t>
        <a:bodyPr/>
        <a:lstStyle/>
        <a:p>
          <a:endParaRPr lang="en-GB"/>
        </a:p>
      </dgm:t>
    </dgm:pt>
    <dgm:pt modelId="{73A602DE-C09B-41EC-B81C-EFFA56C4FE1F}" type="pres">
      <dgm:prSet presAssocID="{EF723E5A-5731-443E-B7E8-F761525374A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CEDB9D6-8EB2-4820-BF0B-10CF5CB40006}" type="pres">
      <dgm:prSet presAssocID="{EF723E5A-5731-443E-B7E8-F761525374AD}" presName="hierFlow" presStyleCnt="0"/>
      <dgm:spPr/>
      <dgm:t>
        <a:bodyPr/>
        <a:lstStyle/>
        <a:p>
          <a:endParaRPr lang="en-GB"/>
        </a:p>
      </dgm:t>
    </dgm:pt>
    <dgm:pt modelId="{7471B520-A157-468D-8C0A-F0B2C11C0E9A}" type="pres">
      <dgm:prSet presAssocID="{EF723E5A-5731-443E-B7E8-F761525374AD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3B3E69E2-31A1-4340-8B00-84DD22AC6B4D}" type="pres">
      <dgm:prSet presAssocID="{E1A839B0-EB0C-404E-995C-DB4F201D3BB7}" presName="Name17" presStyleCnt="0"/>
      <dgm:spPr/>
      <dgm:t>
        <a:bodyPr/>
        <a:lstStyle/>
        <a:p>
          <a:endParaRPr lang="en-GB"/>
        </a:p>
      </dgm:t>
    </dgm:pt>
    <dgm:pt modelId="{05F6E70A-940F-4C65-87DC-DAEB54399EF5}" type="pres">
      <dgm:prSet presAssocID="{E1A839B0-EB0C-404E-995C-DB4F201D3BB7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D600B83-F4C0-43FE-8B56-E2D5F80B1B68}" type="pres">
      <dgm:prSet presAssocID="{E1A839B0-EB0C-404E-995C-DB4F201D3BB7}" presName="hierChild2" presStyleCnt="0"/>
      <dgm:spPr/>
      <dgm:t>
        <a:bodyPr/>
        <a:lstStyle/>
        <a:p>
          <a:endParaRPr lang="en-GB"/>
        </a:p>
      </dgm:t>
    </dgm:pt>
    <dgm:pt modelId="{0C63B68C-B52C-4413-83D2-5DDF1951DB0F}" type="pres">
      <dgm:prSet presAssocID="{066C4925-2585-4BF5-AA43-C73B34CEE912}" presName="Name25" presStyleLbl="parChTrans1D2" presStyleIdx="0" presStyleCnt="3"/>
      <dgm:spPr/>
      <dgm:t>
        <a:bodyPr/>
        <a:lstStyle/>
        <a:p>
          <a:endParaRPr lang="en-GB"/>
        </a:p>
      </dgm:t>
    </dgm:pt>
    <dgm:pt modelId="{26ABCE48-D01E-4808-B26A-374DFA5B090B}" type="pres">
      <dgm:prSet presAssocID="{066C4925-2585-4BF5-AA43-C73B34CEE912}" presName="connTx" presStyleLbl="parChTrans1D2" presStyleIdx="0" presStyleCnt="3"/>
      <dgm:spPr/>
      <dgm:t>
        <a:bodyPr/>
        <a:lstStyle/>
        <a:p>
          <a:endParaRPr lang="en-GB"/>
        </a:p>
      </dgm:t>
    </dgm:pt>
    <dgm:pt modelId="{C4055FDA-2D9C-45AF-899D-EF551B919FB5}" type="pres">
      <dgm:prSet presAssocID="{85F29820-6BF9-4D5E-BE9C-8B5F5655EA54}" presName="Name30" presStyleCnt="0"/>
      <dgm:spPr/>
      <dgm:t>
        <a:bodyPr/>
        <a:lstStyle/>
        <a:p>
          <a:endParaRPr lang="en-GB"/>
        </a:p>
      </dgm:t>
    </dgm:pt>
    <dgm:pt modelId="{5473FE7E-A5ED-4CAF-85FC-39A0FE84F3D8}" type="pres">
      <dgm:prSet presAssocID="{85F29820-6BF9-4D5E-BE9C-8B5F5655EA54}" presName="level2Shape" presStyleLbl="node2" presStyleIdx="0" presStyleCnt="3"/>
      <dgm:spPr/>
      <dgm:t>
        <a:bodyPr/>
        <a:lstStyle/>
        <a:p>
          <a:endParaRPr lang="en-GB"/>
        </a:p>
      </dgm:t>
    </dgm:pt>
    <dgm:pt modelId="{7403DCBD-086A-46C2-AD8F-E0BBA1B77B49}" type="pres">
      <dgm:prSet presAssocID="{85F29820-6BF9-4D5E-BE9C-8B5F5655EA54}" presName="hierChild3" presStyleCnt="0"/>
      <dgm:spPr/>
      <dgm:t>
        <a:bodyPr/>
        <a:lstStyle/>
        <a:p>
          <a:endParaRPr lang="en-GB"/>
        </a:p>
      </dgm:t>
    </dgm:pt>
    <dgm:pt modelId="{12281EEE-AA3C-4574-8572-E1D72DD94C05}" type="pres">
      <dgm:prSet presAssocID="{4483EF0E-9512-420B-B655-4A26266BC3A4}" presName="Name25" presStyleLbl="parChTrans1D3" presStyleIdx="0" presStyleCnt="3"/>
      <dgm:spPr/>
      <dgm:t>
        <a:bodyPr/>
        <a:lstStyle/>
        <a:p>
          <a:endParaRPr lang="en-GB"/>
        </a:p>
      </dgm:t>
    </dgm:pt>
    <dgm:pt modelId="{3D754FCB-1CCC-4C44-A944-559C27168889}" type="pres">
      <dgm:prSet presAssocID="{4483EF0E-9512-420B-B655-4A26266BC3A4}" presName="connTx" presStyleLbl="parChTrans1D3" presStyleIdx="0" presStyleCnt="3"/>
      <dgm:spPr/>
      <dgm:t>
        <a:bodyPr/>
        <a:lstStyle/>
        <a:p>
          <a:endParaRPr lang="en-GB"/>
        </a:p>
      </dgm:t>
    </dgm:pt>
    <dgm:pt modelId="{028E5FF4-87AA-47E4-953D-DD48D80503A3}" type="pres">
      <dgm:prSet presAssocID="{88F18E16-C5BC-4D46-BD44-76BAC91AB8D7}" presName="Name30" presStyleCnt="0"/>
      <dgm:spPr/>
      <dgm:t>
        <a:bodyPr/>
        <a:lstStyle/>
        <a:p>
          <a:endParaRPr lang="en-GB"/>
        </a:p>
      </dgm:t>
    </dgm:pt>
    <dgm:pt modelId="{B13D2A1B-FA28-405E-B97E-0413C0C7EB10}" type="pres">
      <dgm:prSet presAssocID="{88F18E16-C5BC-4D46-BD44-76BAC91AB8D7}" presName="level2Shape" presStyleLbl="node3" presStyleIdx="0" presStyleCnt="3"/>
      <dgm:spPr/>
      <dgm:t>
        <a:bodyPr/>
        <a:lstStyle/>
        <a:p>
          <a:endParaRPr lang="en-GB"/>
        </a:p>
      </dgm:t>
    </dgm:pt>
    <dgm:pt modelId="{DAB0C571-BA44-4B4D-BC3B-8A61217BD8ED}" type="pres">
      <dgm:prSet presAssocID="{88F18E16-C5BC-4D46-BD44-76BAC91AB8D7}" presName="hierChild3" presStyleCnt="0"/>
      <dgm:spPr/>
      <dgm:t>
        <a:bodyPr/>
        <a:lstStyle/>
        <a:p>
          <a:endParaRPr lang="en-GB"/>
        </a:p>
      </dgm:t>
    </dgm:pt>
    <dgm:pt modelId="{2624038C-CE94-4B21-93C2-7859D9CE3C73}" type="pres">
      <dgm:prSet presAssocID="{332801C7-3E6E-4DA9-AB4D-E1576786A209}" presName="Name25" presStyleLbl="parChTrans1D4" presStyleIdx="0" presStyleCnt="3"/>
      <dgm:spPr/>
      <dgm:t>
        <a:bodyPr/>
        <a:lstStyle/>
        <a:p>
          <a:endParaRPr lang="en-GB"/>
        </a:p>
      </dgm:t>
    </dgm:pt>
    <dgm:pt modelId="{B7260A31-4841-4834-A24B-69A6D37A2AF8}" type="pres">
      <dgm:prSet presAssocID="{332801C7-3E6E-4DA9-AB4D-E1576786A209}" presName="connTx" presStyleLbl="parChTrans1D4" presStyleIdx="0" presStyleCnt="3"/>
      <dgm:spPr/>
      <dgm:t>
        <a:bodyPr/>
        <a:lstStyle/>
        <a:p>
          <a:endParaRPr lang="en-GB"/>
        </a:p>
      </dgm:t>
    </dgm:pt>
    <dgm:pt modelId="{3993E0AE-0EA2-4CEF-A7E3-9CFC5287EB87}" type="pres">
      <dgm:prSet presAssocID="{70E523A0-9A63-4779-989A-A4A8A95FE4DB}" presName="Name30" presStyleCnt="0"/>
      <dgm:spPr/>
      <dgm:t>
        <a:bodyPr/>
        <a:lstStyle/>
        <a:p>
          <a:endParaRPr lang="en-GB"/>
        </a:p>
      </dgm:t>
    </dgm:pt>
    <dgm:pt modelId="{24D48E8E-F3A8-4454-88FF-BEF6F2F834FA}" type="pres">
      <dgm:prSet presAssocID="{70E523A0-9A63-4779-989A-A4A8A95FE4DB}" presName="level2Shape" presStyleLbl="node4" presStyleIdx="0" presStyleCnt="3"/>
      <dgm:spPr/>
      <dgm:t>
        <a:bodyPr/>
        <a:lstStyle/>
        <a:p>
          <a:endParaRPr lang="en-GB"/>
        </a:p>
      </dgm:t>
    </dgm:pt>
    <dgm:pt modelId="{E965DDC1-BA42-4ED1-A6A7-4BF0885ABB53}" type="pres">
      <dgm:prSet presAssocID="{70E523A0-9A63-4779-989A-A4A8A95FE4DB}" presName="hierChild3" presStyleCnt="0"/>
      <dgm:spPr/>
      <dgm:t>
        <a:bodyPr/>
        <a:lstStyle/>
        <a:p>
          <a:endParaRPr lang="en-GB"/>
        </a:p>
      </dgm:t>
    </dgm:pt>
    <dgm:pt modelId="{0FF8815E-CE67-4F28-9526-1FE6D59E0EF1}" type="pres">
      <dgm:prSet presAssocID="{6A498909-0C1F-4E80-BB3A-88F5938848A9}" presName="Name25" presStyleLbl="parChTrans1D2" presStyleIdx="1" presStyleCnt="3"/>
      <dgm:spPr/>
      <dgm:t>
        <a:bodyPr/>
        <a:lstStyle/>
        <a:p>
          <a:endParaRPr lang="en-GB"/>
        </a:p>
      </dgm:t>
    </dgm:pt>
    <dgm:pt modelId="{3FDA3759-7004-4E0A-B4DB-8993B04CE3A9}" type="pres">
      <dgm:prSet presAssocID="{6A498909-0C1F-4E80-BB3A-88F5938848A9}" presName="connTx" presStyleLbl="parChTrans1D2" presStyleIdx="1" presStyleCnt="3"/>
      <dgm:spPr/>
      <dgm:t>
        <a:bodyPr/>
        <a:lstStyle/>
        <a:p>
          <a:endParaRPr lang="en-GB"/>
        </a:p>
      </dgm:t>
    </dgm:pt>
    <dgm:pt modelId="{4ECCE21B-DFF0-4E61-93AA-ED7645A504D8}" type="pres">
      <dgm:prSet presAssocID="{6C9A471D-4480-478C-920A-F6D60F9CFDBC}" presName="Name30" presStyleCnt="0"/>
      <dgm:spPr/>
      <dgm:t>
        <a:bodyPr/>
        <a:lstStyle/>
        <a:p>
          <a:endParaRPr lang="en-GB"/>
        </a:p>
      </dgm:t>
    </dgm:pt>
    <dgm:pt modelId="{54D2EC7F-7951-4B4F-A863-7995F8E1F296}" type="pres">
      <dgm:prSet presAssocID="{6C9A471D-4480-478C-920A-F6D60F9CFDBC}" presName="level2Shape" presStyleLbl="node2" presStyleIdx="1" presStyleCnt="3"/>
      <dgm:spPr/>
      <dgm:t>
        <a:bodyPr/>
        <a:lstStyle/>
        <a:p>
          <a:endParaRPr lang="en-GB"/>
        </a:p>
      </dgm:t>
    </dgm:pt>
    <dgm:pt modelId="{0AD14B1C-1455-4EC3-AF5C-67F84835A865}" type="pres">
      <dgm:prSet presAssocID="{6C9A471D-4480-478C-920A-F6D60F9CFDBC}" presName="hierChild3" presStyleCnt="0"/>
      <dgm:spPr/>
      <dgm:t>
        <a:bodyPr/>
        <a:lstStyle/>
        <a:p>
          <a:endParaRPr lang="en-GB"/>
        </a:p>
      </dgm:t>
    </dgm:pt>
    <dgm:pt modelId="{9997CBBA-F836-424F-B4B7-427CE23C26C6}" type="pres">
      <dgm:prSet presAssocID="{26347C01-1847-4138-BFF4-F9C71EC8BE88}" presName="Name25" presStyleLbl="parChTrans1D3" presStyleIdx="1" presStyleCnt="3"/>
      <dgm:spPr/>
      <dgm:t>
        <a:bodyPr/>
        <a:lstStyle/>
        <a:p>
          <a:endParaRPr lang="en-GB"/>
        </a:p>
      </dgm:t>
    </dgm:pt>
    <dgm:pt modelId="{DB1FD61E-689F-4F5D-B3BA-0298E17DCA4E}" type="pres">
      <dgm:prSet presAssocID="{26347C01-1847-4138-BFF4-F9C71EC8BE88}" presName="connTx" presStyleLbl="parChTrans1D3" presStyleIdx="1" presStyleCnt="3"/>
      <dgm:spPr/>
      <dgm:t>
        <a:bodyPr/>
        <a:lstStyle/>
        <a:p>
          <a:endParaRPr lang="en-GB"/>
        </a:p>
      </dgm:t>
    </dgm:pt>
    <dgm:pt modelId="{DCED8185-4B2D-4514-A616-4E133B51B572}" type="pres">
      <dgm:prSet presAssocID="{324C23FC-86DC-4C2B-A1BF-BFF14D5FCF3D}" presName="Name30" presStyleCnt="0"/>
      <dgm:spPr/>
      <dgm:t>
        <a:bodyPr/>
        <a:lstStyle/>
        <a:p>
          <a:endParaRPr lang="en-GB"/>
        </a:p>
      </dgm:t>
    </dgm:pt>
    <dgm:pt modelId="{4DB005A4-D92F-4966-B959-B2CA5205E53B}" type="pres">
      <dgm:prSet presAssocID="{324C23FC-86DC-4C2B-A1BF-BFF14D5FCF3D}" presName="level2Shape" presStyleLbl="node3" presStyleIdx="1" presStyleCnt="3"/>
      <dgm:spPr/>
      <dgm:t>
        <a:bodyPr/>
        <a:lstStyle/>
        <a:p>
          <a:endParaRPr lang="en-GB"/>
        </a:p>
      </dgm:t>
    </dgm:pt>
    <dgm:pt modelId="{E8E22FF5-2F8C-459B-93BF-E17760F0872F}" type="pres">
      <dgm:prSet presAssocID="{324C23FC-86DC-4C2B-A1BF-BFF14D5FCF3D}" presName="hierChild3" presStyleCnt="0"/>
      <dgm:spPr/>
      <dgm:t>
        <a:bodyPr/>
        <a:lstStyle/>
        <a:p>
          <a:endParaRPr lang="en-GB"/>
        </a:p>
      </dgm:t>
    </dgm:pt>
    <dgm:pt modelId="{51A89F0B-4FC4-4AB1-99B0-2284E1CF1E71}" type="pres">
      <dgm:prSet presAssocID="{8C57CA29-3756-43EA-85C1-5DC6FC631ECA}" presName="Name25" presStyleLbl="parChTrans1D4" presStyleIdx="1" presStyleCnt="3"/>
      <dgm:spPr/>
      <dgm:t>
        <a:bodyPr/>
        <a:lstStyle/>
        <a:p>
          <a:endParaRPr lang="en-GB"/>
        </a:p>
      </dgm:t>
    </dgm:pt>
    <dgm:pt modelId="{21BD5613-4829-407B-9CF5-451B52D9DBED}" type="pres">
      <dgm:prSet presAssocID="{8C57CA29-3756-43EA-85C1-5DC6FC631ECA}" presName="connTx" presStyleLbl="parChTrans1D4" presStyleIdx="1" presStyleCnt="3"/>
      <dgm:spPr/>
      <dgm:t>
        <a:bodyPr/>
        <a:lstStyle/>
        <a:p>
          <a:endParaRPr lang="en-GB"/>
        </a:p>
      </dgm:t>
    </dgm:pt>
    <dgm:pt modelId="{82AA2D92-F19D-439F-A695-B6800678D5CD}" type="pres">
      <dgm:prSet presAssocID="{D29BF527-EA4A-4DC0-83DE-F658E3FAA60C}" presName="Name30" presStyleCnt="0"/>
      <dgm:spPr/>
    </dgm:pt>
    <dgm:pt modelId="{B0991759-8FDD-4610-BEFA-3C645211C32E}" type="pres">
      <dgm:prSet presAssocID="{D29BF527-EA4A-4DC0-83DE-F658E3FAA60C}" presName="level2Shape" presStyleLbl="node4" presStyleIdx="1" presStyleCnt="3"/>
      <dgm:spPr/>
      <dgm:t>
        <a:bodyPr/>
        <a:lstStyle/>
        <a:p>
          <a:endParaRPr lang="en-GB"/>
        </a:p>
      </dgm:t>
    </dgm:pt>
    <dgm:pt modelId="{6787342E-0897-4C81-B0C4-E150520B5F49}" type="pres">
      <dgm:prSet presAssocID="{D29BF527-EA4A-4DC0-83DE-F658E3FAA60C}" presName="hierChild3" presStyleCnt="0"/>
      <dgm:spPr/>
    </dgm:pt>
    <dgm:pt modelId="{3C09C5C5-8395-4525-8557-8716A49AB679}" type="pres">
      <dgm:prSet presAssocID="{F8FEF8AB-2462-4F36-BF44-CF443D822531}" presName="Name25" presStyleLbl="parChTrans1D2" presStyleIdx="2" presStyleCnt="3"/>
      <dgm:spPr/>
      <dgm:t>
        <a:bodyPr/>
        <a:lstStyle/>
        <a:p>
          <a:endParaRPr lang="en-GB"/>
        </a:p>
      </dgm:t>
    </dgm:pt>
    <dgm:pt modelId="{32A8DBA8-90AF-4532-ACCF-F4EEA23C13DE}" type="pres">
      <dgm:prSet presAssocID="{F8FEF8AB-2462-4F36-BF44-CF443D822531}" presName="connTx" presStyleLbl="parChTrans1D2" presStyleIdx="2" presStyleCnt="3"/>
      <dgm:spPr/>
      <dgm:t>
        <a:bodyPr/>
        <a:lstStyle/>
        <a:p>
          <a:endParaRPr lang="en-GB"/>
        </a:p>
      </dgm:t>
    </dgm:pt>
    <dgm:pt modelId="{C50AF023-C838-4799-831D-E46D13072C87}" type="pres">
      <dgm:prSet presAssocID="{986CC658-A392-4C89-B14B-FE1DA4F7C74A}" presName="Name30" presStyleCnt="0"/>
      <dgm:spPr/>
      <dgm:t>
        <a:bodyPr/>
        <a:lstStyle/>
        <a:p>
          <a:endParaRPr lang="en-GB"/>
        </a:p>
      </dgm:t>
    </dgm:pt>
    <dgm:pt modelId="{C875CC5D-0714-498E-8B95-14F318C02352}" type="pres">
      <dgm:prSet presAssocID="{986CC658-A392-4C89-B14B-FE1DA4F7C74A}" presName="level2Shape" presStyleLbl="node2" presStyleIdx="2" presStyleCnt="3"/>
      <dgm:spPr/>
      <dgm:t>
        <a:bodyPr/>
        <a:lstStyle/>
        <a:p>
          <a:endParaRPr lang="en-GB"/>
        </a:p>
      </dgm:t>
    </dgm:pt>
    <dgm:pt modelId="{9DBCFD84-0829-46BA-8ABD-676D6A37B1AD}" type="pres">
      <dgm:prSet presAssocID="{986CC658-A392-4C89-B14B-FE1DA4F7C74A}" presName="hierChild3" presStyleCnt="0"/>
      <dgm:spPr/>
      <dgm:t>
        <a:bodyPr/>
        <a:lstStyle/>
        <a:p>
          <a:endParaRPr lang="en-GB"/>
        </a:p>
      </dgm:t>
    </dgm:pt>
    <dgm:pt modelId="{FDA8C76B-3448-4900-A37A-40C113B0D608}" type="pres">
      <dgm:prSet presAssocID="{EE6A1609-BE23-4971-B02E-B7487A47767F}" presName="Name25" presStyleLbl="parChTrans1D3" presStyleIdx="2" presStyleCnt="3"/>
      <dgm:spPr/>
      <dgm:t>
        <a:bodyPr/>
        <a:lstStyle/>
        <a:p>
          <a:endParaRPr lang="en-GB"/>
        </a:p>
      </dgm:t>
    </dgm:pt>
    <dgm:pt modelId="{AAC87D6F-CB13-45A2-A067-E86A131FFF66}" type="pres">
      <dgm:prSet presAssocID="{EE6A1609-BE23-4971-B02E-B7487A47767F}" presName="connTx" presStyleLbl="parChTrans1D3" presStyleIdx="2" presStyleCnt="3"/>
      <dgm:spPr/>
      <dgm:t>
        <a:bodyPr/>
        <a:lstStyle/>
        <a:p>
          <a:endParaRPr lang="en-GB"/>
        </a:p>
      </dgm:t>
    </dgm:pt>
    <dgm:pt modelId="{05020F28-F893-44F4-B905-498AD54493F8}" type="pres">
      <dgm:prSet presAssocID="{90A3C7F0-FDA6-4732-B7DF-82CD80079395}" presName="Name30" presStyleCnt="0"/>
      <dgm:spPr/>
      <dgm:t>
        <a:bodyPr/>
        <a:lstStyle/>
        <a:p>
          <a:endParaRPr lang="en-GB"/>
        </a:p>
      </dgm:t>
    </dgm:pt>
    <dgm:pt modelId="{8C9A4FF6-1B70-4D2F-906C-AB5B111B542E}" type="pres">
      <dgm:prSet presAssocID="{90A3C7F0-FDA6-4732-B7DF-82CD80079395}" presName="level2Shape" presStyleLbl="node3" presStyleIdx="2" presStyleCnt="3"/>
      <dgm:spPr/>
      <dgm:t>
        <a:bodyPr/>
        <a:lstStyle/>
        <a:p>
          <a:endParaRPr lang="en-GB"/>
        </a:p>
      </dgm:t>
    </dgm:pt>
    <dgm:pt modelId="{FB3D4C16-2E7F-40EB-82AD-4266E40449CA}" type="pres">
      <dgm:prSet presAssocID="{90A3C7F0-FDA6-4732-B7DF-82CD80079395}" presName="hierChild3" presStyleCnt="0"/>
      <dgm:spPr/>
      <dgm:t>
        <a:bodyPr/>
        <a:lstStyle/>
        <a:p>
          <a:endParaRPr lang="en-GB"/>
        </a:p>
      </dgm:t>
    </dgm:pt>
    <dgm:pt modelId="{701F4729-C250-48BD-996F-A3516D28AE7F}" type="pres">
      <dgm:prSet presAssocID="{E05371BA-6E33-4877-B188-EC627DD67932}" presName="Name25" presStyleLbl="parChTrans1D4" presStyleIdx="2" presStyleCnt="3"/>
      <dgm:spPr/>
      <dgm:t>
        <a:bodyPr/>
        <a:lstStyle/>
        <a:p>
          <a:endParaRPr lang="en-GB"/>
        </a:p>
      </dgm:t>
    </dgm:pt>
    <dgm:pt modelId="{9459421C-8E49-444D-BCB0-4541833B9EA4}" type="pres">
      <dgm:prSet presAssocID="{E05371BA-6E33-4877-B188-EC627DD67932}" presName="connTx" presStyleLbl="parChTrans1D4" presStyleIdx="2" presStyleCnt="3"/>
      <dgm:spPr/>
      <dgm:t>
        <a:bodyPr/>
        <a:lstStyle/>
        <a:p>
          <a:endParaRPr lang="en-GB"/>
        </a:p>
      </dgm:t>
    </dgm:pt>
    <dgm:pt modelId="{38B05B26-A2E9-4616-A2F8-CD29E04578DD}" type="pres">
      <dgm:prSet presAssocID="{14996DFB-2E11-429B-84D8-1BEE95F3C769}" presName="Name30" presStyleCnt="0"/>
      <dgm:spPr/>
    </dgm:pt>
    <dgm:pt modelId="{8129B09A-6757-498F-B0AF-17E9C5BA3247}" type="pres">
      <dgm:prSet presAssocID="{14996DFB-2E11-429B-84D8-1BEE95F3C769}" presName="level2Shape" presStyleLbl="node4" presStyleIdx="2" presStyleCnt="3"/>
      <dgm:spPr/>
      <dgm:t>
        <a:bodyPr/>
        <a:lstStyle/>
        <a:p>
          <a:endParaRPr lang="en-GB"/>
        </a:p>
      </dgm:t>
    </dgm:pt>
    <dgm:pt modelId="{03687F21-0949-4513-8218-8C480011ED36}" type="pres">
      <dgm:prSet presAssocID="{14996DFB-2E11-429B-84D8-1BEE95F3C769}" presName="hierChild3" presStyleCnt="0"/>
      <dgm:spPr/>
    </dgm:pt>
    <dgm:pt modelId="{338FC64A-C495-4C91-9700-BE9D7ED6F4C4}" type="pres">
      <dgm:prSet presAssocID="{EF723E5A-5731-443E-B7E8-F761525374AD}" presName="bgShapesFlow" presStyleCnt="0"/>
      <dgm:spPr/>
      <dgm:t>
        <a:bodyPr/>
        <a:lstStyle/>
        <a:p>
          <a:endParaRPr lang="en-GB"/>
        </a:p>
      </dgm:t>
    </dgm:pt>
  </dgm:ptLst>
  <dgm:cxnLst>
    <dgm:cxn modelId="{26A59ABA-0F63-4B22-89A3-A3B85C66A0E7}" type="presOf" srcId="{90A3C7F0-FDA6-4732-B7DF-82CD80079395}" destId="{8C9A4FF6-1B70-4D2F-906C-AB5B111B542E}" srcOrd="0" destOrd="0" presId="urn:microsoft.com/office/officeart/2005/8/layout/hierarchy5"/>
    <dgm:cxn modelId="{2D32BC98-3753-4EE1-A925-FB510C3E5A3C}" type="presOf" srcId="{EF723E5A-5731-443E-B7E8-F761525374AD}" destId="{73A602DE-C09B-41EC-B81C-EFFA56C4FE1F}" srcOrd="0" destOrd="0" presId="urn:microsoft.com/office/officeart/2005/8/layout/hierarchy5"/>
    <dgm:cxn modelId="{9723F9EC-0148-47AE-9492-2F46785571F6}" srcId="{6C9A471D-4480-478C-920A-F6D60F9CFDBC}" destId="{324C23FC-86DC-4C2B-A1BF-BFF14D5FCF3D}" srcOrd="0" destOrd="0" parTransId="{26347C01-1847-4138-BFF4-F9C71EC8BE88}" sibTransId="{9C371DF8-6EA2-489E-AE32-E6AD8CDF31D3}"/>
    <dgm:cxn modelId="{78E1C141-C778-4008-8C3C-864A406B771D}" type="presOf" srcId="{70E523A0-9A63-4779-989A-A4A8A95FE4DB}" destId="{24D48E8E-F3A8-4454-88FF-BEF6F2F834FA}" srcOrd="0" destOrd="0" presId="urn:microsoft.com/office/officeart/2005/8/layout/hierarchy5"/>
    <dgm:cxn modelId="{23DD0D7D-049D-43BB-911C-93D8E4E1BDEF}" type="presOf" srcId="{14996DFB-2E11-429B-84D8-1BEE95F3C769}" destId="{8129B09A-6757-498F-B0AF-17E9C5BA3247}" srcOrd="0" destOrd="0" presId="urn:microsoft.com/office/officeart/2005/8/layout/hierarchy5"/>
    <dgm:cxn modelId="{26DE1AFC-0AC5-4034-B8ED-4146BA5ED574}" type="presOf" srcId="{066C4925-2585-4BF5-AA43-C73B34CEE912}" destId="{0C63B68C-B52C-4413-83D2-5DDF1951DB0F}" srcOrd="0" destOrd="0" presId="urn:microsoft.com/office/officeart/2005/8/layout/hierarchy5"/>
    <dgm:cxn modelId="{6F43E429-262F-4B11-B5BE-A35C005EE9F8}" type="presOf" srcId="{D29BF527-EA4A-4DC0-83DE-F658E3FAA60C}" destId="{B0991759-8FDD-4610-BEFA-3C645211C32E}" srcOrd="0" destOrd="0" presId="urn:microsoft.com/office/officeart/2005/8/layout/hierarchy5"/>
    <dgm:cxn modelId="{D25537C6-E770-4DDC-9F2B-057329B976E8}" type="presOf" srcId="{6A498909-0C1F-4E80-BB3A-88F5938848A9}" destId="{0FF8815E-CE67-4F28-9526-1FE6D59E0EF1}" srcOrd="0" destOrd="0" presId="urn:microsoft.com/office/officeart/2005/8/layout/hierarchy5"/>
    <dgm:cxn modelId="{52B46AF8-2DE7-4CED-AEB9-50B9F210708E}" type="presOf" srcId="{85F29820-6BF9-4D5E-BE9C-8B5F5655EA54}" destId="{5473FE7E-A5ED-4CAF-85FC-39A0FE84F3D8}" srcOrd="0" destOrd="0" presId="urn:microsoft.com/office/officeart/2005/8/layout/hierarchy5"/>
    <dgm:cxn modelId="{E2CEB788-3CAB-47BB-BD3A-56ABA9A7B9E7}" srcId="{90A3C7F0-FDA6-4732-B7DF-82CD80079395}" destId="{14996DFB-2E11-429B-84D8-1BEE95F3C769}" srcOrd="0" destOrd="0" parTransId="{E05371BA-6E33-4877-B188-EC627DD67932}" sibTransId="{8274167F-2FB9-4605-A071-44FEBCEF2004}"/>
    <dgm:cxn modelId="{62E3F2A8-0A44-4B73-9A58-B2E587CCEF73}" type="presOf" srcId="{26347C01-1847-4138-BFF4-F9C71EC8BE88}" destId="{9997CBBA-F836-424F-B4B7-427CE23C26C6}" srcOrd="0" destOrd="0" presId="urn:microsoft.com/office/officeart/2005/8/layout/hierarchy5"/>
    <dgm:cxn modelId="{2E63A3E9-2B86-4B3B-B581-3C8235B9CDA0}" type="presOf" srcId="{332801C7-3E6E-4DA9-AB4D-E1576786A209}" destId="{2624038C-CE94-4B21-93C2-7859D9CE3C73}" srcOrd="0" destOrd="0" presId="urn:microsoft.com/office/officeart/2005/8/layout/hierarchy5"/>
    <dgm:cxn modelId="{5D593F69-51B8-4CEE-94F2-60F6389070B1}" type="presOf" srcId="{6A498909-0C1F-4E80-BB3A-88F5938848A9}" destId="{3FDA3759-7004-4E0A-B4DB-8993B04CE3A9}" srcOrd="1" destOrd="0" presId="urn:microsoft.com/office/officeart/2005/8/layout/hierarchy5"/>
    <dgm:cxn modelId="{A8BCEA64-5C2F-4407-A035-7A03C5C68236}" type="presOf" srcId="{8C57CA29-3756-43EA-85C1-5DC6FC631ECA}" destId="{21BD5613-4829-407B-9CF5-451B52D9DBED}" srcOrd="1" destOrd="0" presId="urn:microsoft.com/office/officeart/2005/8/layout/hierarchy5"/>
    <dgm:cxn modelId="{657A3619-CDC3-444F-B828-F166D8000718}" srcId="{E1A839B0-EB0C-404E-995C-DB4F201D3BB7}" destId="{6C9A471D-4480-478C-920A-F6D60F9CFDBC}" srcOrd="1" destOrd="0" parTransId="{6A498909-0C1F-4E80-BB3A-88F5938848A9}" sibTransId="{79906BF6-08A4-4EA5-A62F-5E4722C6C1ED}"/>
    <dgm:cxn modelId="{F8D96F1C-FDF6-437D-904E-2E673D4CC839}" type="presOf" srcId="{26347C01-1847-4138-BFF4-F9C71EC8BE88}" destId="{DB1FD61E-689F-4F5D-B3BA-0298E17DCA4E}" srcOrd="1" destOrd="0" presId="urn:microsoft.com/office/officeart/2005/8/layout/hierarchy5"/>
    <dgm:cxn modelId="{A23796DE-E143-4CAA-8D66-C60E607F2835}" type="presOf" srcId="{F8FEF8AB-2462-4F36-BF44-CF443D822531}" destId="{32A8DBA8-90AF-4532-ACCF-F4EEA23C13DE}" srcOrd="1" destOrd="0" presId="urn:microsoft.com/office/officeart/2005/8/layout/hierarchy5"/>
    <dgm:cxn modelId="{9B161832-FFF3-4DBD-B7C2-78C2045600EA}" srcId="{EF723E5A-5731-443E-B7E8-F761525374AD}" destId="{E1A839B0-EB0C-404E-995C-DB4F201D3BB7}" srcOrd="0" destOrd="0" parTransId="{C365E35B-9CA1-40EF-A9F2-E8BC111B7D1B}" sibTransId="{B76EA2DF-DE25-4986-9867-AFC0C65DABDC}"/>
    <dgm:cxn modelId="{B802A1A0-33CF-4E41-9C7B-5716CC910042}" type="presOf" srcId="{6C9A471D-4480-478C-920A-F6D60F9CFDBC}" destId="{54D2EC7F-7951-4B4F-A863-7995F8E1F296}" srcOrd="0" destOrd="0" presId="urn:microsoft.com/office/officeart/2005/8/layout/hierarchy5"/>
    <dgm:cxn modelId="{8659E28D-BDBA-4F1C-99F5-2CA5D9A4A211}" type="presOf" srcId="{324C23FC-86DC-4C2B-A1BF-BFF14D5FCF3D}" destId="{4DB005A4-D92F-4966-B959-B2CA5205E53B}" srcOrd="0" destOrd="0" presId="urn:microsoft.com/office/officeart/2005/8/layout/hierarchy5"/>
    <dgm:cxn modelId="{61656A57-1223-40A8-BC3E-4A17476F3AD0}" type="presOf" srcId="{4483EF0E-9512-420B-B655-4A26266BC3A4}" destId="{12281EEE-AA3C-4574-8572-E1D72DD94C05}" srcOrd="0" destOrd="0" presId="urn:microsoft.com/office/officeart/2005/8/layout/hierarchy5"/>
    <dgm:cxn modelId="{E76C9A40-CADA-4D03-A1C4-FF3612D9DCAA}" type="presOf" srcId="{332801C7-3E6E-4DA9-AB4D-E1576786A209}" destId="{B7260A31-4841-4834-A24B-69A6D37A2AF8}" srcOrd="1" destOrd="0" presId="urn:microsoft.com/office/officeart/2005/8/layout/hierarchy5"/>
    <dgm:cxn modelId="{7F46A678-F60E-4938-82A4-5161EE250F41}" srcId="{85F29820-6BF9-4D5E-BE9C-8B5F5655EA54}" destId="{88F18E16-C5BC-4D46-BD44-76BAC91AB8D7}" srcOrd="0" destOrd="0" parTransId="{4483EF0E-9512-420B-B655-4A26266BC3A4}" sibTransId="{3F375B17-06F6-471A-9887-E3FBC78F71C2}"/>
    <dgm:cxn modelId="{30330721-C357-4525-A205-8E812806890E}" srcId="{88F18E16-C5BC-4D46-BD44-76BAC91AB8D7}" destId="{70E523A0-9A63-4779-989A-A4A8A95FE4DB}" srcOrd="0" destOrd="0" parTransId="{332801C7-3E6E-4DA9-AB4D-E1576786A209}" sibTransId="{61D1B78A-6EEB-4F7A-AB03-09239FCC6942}"/>
    <dgm:cxn modelId="{4DA358E8-89B1-4988-B12B-2E37D8A3AFA9}" type="presOf" srcId="{E1A839B0-EB0C-404E-995C-DB4F201D3BB7}" destId="{05F6E70A-940F-4C65-87DC-DAEB54399EF5}" srcOrd="0" destOrd="0" presId="urn:microsoft.com/office/officeart/2005/8/layout/hierarchy5"/>
    <dgm:cxn modelId="{B151CF14-344C-4C5E-9661-48F15470C998}" type="presOf" srcId="{986CC658-A392-4C89-B14B-FE1DA4F7C74A}" destId="{C875CC5D-0714-498E-8B95-14F318C02352}" srcOrd="0" destOrd="0" presId="urn:microsoft.com/office/officeart/2005/8/layout/hierarchy5"/>
    <dgm:cxn modelId="{9B707A43-3E07-477A-834F-28632ED758D2}" type="presOf" srcId="{88F18E16-C5BC-4D46-BD44-76BAC91AB8D7}" destId="{B13D2A1B-FA28-405E-B97E-0413C0C7EB10}" srcOrd="0" destOrd="0" presId="urn:microsoft.com/office/officeart/2005/8/layout/hierarchy5"/>
    <dgm:cxn modelId="{30AF0C15-79A2-4D62-8E27-B0B218BD86F6}" type="presOf" srcId="{066C4925-2585-4BF5-AA43-C73B34CEE912}" destId="{26ABCE48-D01E-4808-B26A-374DFA5B090B}" srcOrd="1" destOrd="0" presId="urn:microsoft.com/office/officeart/2005/8/layout/hierarchy5"/>
    <dgm:cxn modelId="{90646080-7C6B-48C1-8296-45F0494BE4E8}" srcId="{986CC658-A392-4C89-B14B-FE1DA4F7C74A}" destId="{90A3C7F0-FDA6-4732-B7DF-82CD80079395}" srcOrd="0" destOrd="0" parTransId="{EE6A1609-BE23-4971-B02E-B7487A47767F}" sibTransId="{1A6E1ED8-14E6-4C64-9536-D01D2BAAA951}"/>
    <dgm:cxn modelId="{CC8022F4-86FB-45C1-BD87-CC37A2DBD690}" type="presOf" srcId="{E05371BA-6E33-4877-B188-EC627DD67932}" destId="{701F4729-C250-48BD-996F-A3516D28AE7F}" srcOrd="0" destOrd="0" presId="urn:microsoft.com/office/officeart/2005/8/layout/hierarchy5"/>
    <dgm:cxn modelId="{636BFAC9-61A5-44BC-9790-A49F7BC14DB8}" srcId="{324C23FC-86DC-4C2B-A1BF-BFF14D5FCF3D}" destId="{D29BF527-EA4A-4DC0-83DE-F658E3FAA60C}" srcOrd="0" destOrd="0" parTransId="{8C57CA29-3756-43EA-85C1-5DC6FC631ECA}" sibTransId="{8DD113B9-608F-47B8-8C4A-116F62FD9F0D}"/>
    <dgm:cxn modelId="{48572A28-7FFD-4C1C-B6F7-38C5725CD58B}" type="presOf" srcId="{EE6A1609-BE23-4971-B02E-B7487A47767F}" destId="{FDA8C76B-3448-4900-A37A-40C113B0D608}" srcOrd="0" destOrd="0" presId="urn:microsoft.com/office/officeart/2005/8/layout/hierarchy5"/>
    <dgm:cxn modelId="{2F7E70F1-9420-4BEE-9BBE-1AADFD15EE8D}" type="presOf" srcId="{8C57CA29-3756-43EA-85C1-5DC6FC631ECA}" destId="{51A89F0B-4FC4-4AB1-99B0-2284E1CF1E71}" srcOrd="0" destOrd="0" presId="urn:microsoft.com/office/officeart/2005/8/layout/hierarchy5"/>
    <dgm:cxn modelId="{37AA0B84-16D4-4716-B3F1-A26EBD58AFA1}" type="presOf" srcId="{4483EF0E-9512-420B-B655-4A26266BC3A4}" destId="{3D754FCB-1CCC-4C44-A944-559C27168889}" srcOrd="1" destOrd="0" presId="urn:microsoft.com/office/officeart/2005/8/layout/hierarchy5"/>
    <dgm:cxn modelId="{2DC438DD-21F4-4A3C-AC3B-4ADAE5964259}" srcId="{E1A839B0-EB0C-404E-995C-DB4F201D3BB7}" destId="{85F29820-6BF9-4D5E-BE9C-8B5F5655EA54}" srcOrd="0" destOrd="0" parTransId="{066C4925-2585-4BF5-AA43-C73B34CEE912}" sibTransId="{D7FF3BAB-BC2A-4CD3-BDC0-3AB9C0B8C46E}"/>
    <dgm:cxn modelId="{3D92A931-1AA2-4E93-AD73-4E73415E72F1}" srcId="{E1A839B0-EB0C-404E-995C-DB4F201D3BB7}" destId="{986CC658-A392-4C89-B14B-FE1DA4F7C74A}" srcOrd="2" destOrd="0" parTransId="{F8FEF8AB-2462-4F36-BF44-CF443D822531}" sibTransId="{0674C215-B147-42DC-ACD7-F435FCCB2122}"/>
    <dgm:cxn modelId="{7CC258D8-B8D9-4AFA-AB2E-65F29E5B5B96}" type="presOf" srcId="{EE6A1609-BE23-4971-B02E-B7487A47767F}" destId="{AAC87D6F-CB13-45A2-A067-E86A131FFF66}" srcOrd="1" destOrd="0" presId="urn:microsoft.com/office/officeart/2005/8/layout/hierarchy5"/>
    <dgm:cxn modelId="{2823DAC2-EA03-4679-A0E0-FD477C3D0DC9}" type="presOf" srcId="{F8FEF8AB-2462-4F36-BF44-CF443D822531}" destId="{3C09C5C5-8395-4525-8557-8716A49AB679}" srcOrd="0" destOrd="0" presId="urn:microsoft.com/office/officeart/2005/8/layout/hierarchy5"/>
    <dgm:cxn modelId="{D860DAD0-33E2-4F55-82C4-7D2BC2B8CE19}" type="presOf" srcId="{E05371BA-6E33-4877-B188-EC627DD67932}" destId="{9459421C-8E49-444D-BCB0-4541833B9EA4}" srcOrd="1" destOrd="0" presId="urn:microsoft.com/office/officeart/2005/8/layout/hierarchy5"/>
    <dgm:cxn modelId="{C2A25208-DA1C-4C88-B69C-F5E46A9D4933}" type="presParOf" srcId="{73A602DE-C09B-41EC-B81C-EFFA56C4FE1F}" destId="{4CEDB9D6-8EB2-4820-BF0B-10CF5CB40006}" srcOrd="0" destOrd="0" presId="urn:microsoft.com/office/officeart/2005/8/layout/hierarchy5"/>
    <dgm:cxn modelId="{3D766F9E-CE21-4CA2-9A05-14ABB2575A03}" type="presParOf" srcId="{4CEDB9D6-8EB2-4820-BF0B-10CF5CB40006}" destId="{7471B520-A157-468D-8C0A-F0B2C11C0E9A}" srcOrd="0" destOrd="0" presId="urn:microsoft.com/office/officeart/2005/8/layout/hierarchy5"/>
    <dgm:cxn modelId="{C9E193F0-0E2A-4718-98BB-9EDDF1D3486A}" type="presParOf" srcId="{7471B520-A157-468D-8C0A-F0B2C11C0E9A}" destId="{3B3E69E2-31A1-4340-8B00-84DD22AC6B4D}" srcOrd="0" destOrd="0" presId="urn:microsoft.com/office/officeart/2005/8/layout/hierarchy5"/>
    <dgm:cxn modelId="{78A1DE7C-9303-448F-898A-5BC1D3272993}" type="presParOf" srcId="{3B3E69E2-31A1-4340-8B00-84DD22AC6B4D}" destId="{05F6E70A-940F-4C65-87DC-DAEB54399EF5}" srcOrd="0" destOrd="0" presId="urn:microsoft.com/office/officeart/2005/8/layout/hierarchy5"/>
    <dgm:cxn modelId="{FF11A389-4C3A-4144-9B89-0352E0357F1F}" type="presParOf" srcId="{3B3E69E2-31A1-4340-8B00-84DD22AC6B4D}" destId="{7D600B83-F4C0-43FE-8B56-E2D5F80B1B68}" srcOrd="1" destOrd="0" presId="urn:microsoft.com/office/officeart/2005/8/layout/hierarchy5"/>
    <dgm:cxn modelId="{D31B47A2-F4B0-4F61-8C7D-43ECD447C71A}" type="presParOf" srcId="{7D600B83-F4C0-43FE-8B56-E2D5F80B1B68}" destId="{0C63B68C-B52C-4413-83D2-5DDF1951DB0F}" srcOrd="0" destOrd="0" presId="urn:microsoft.com/office/officeart/2005/8/layout/hierarchy5"/>
    <dgm:cxn modelId="{12974B1C-D222-4511-9F14-ECDDF01D34B8}" type="presParOf" srcId="{0C63B68C-B52C-4413-83D2-5DDF1951DB0F}" destId="{26ABCE48-D01E-4808-B26A-374DFA5B090B}" srcOrd="0" destOrd="0" presId="urn:microsoft.com/office/officeart/2005/8/layout/hierarchy5"/>
    <dgm:cxn modelId="{C4934782-025B-4C11-84B7-DB0FBCCC2C73}" type="presParOf" srcId="{7D600B83-F4C0-43FE-8B56-E2D5F80B1B68}" destId="{C4055FDA-2D9C-45AF-899D-EF551B919FB5}" srcOrd="1" destOrd="0" presId="urn:microsoft.com/office/officeart/2005/8/layout/hierarchy5"/>
    <dgm:cxn modelId="{A329AE9A-C173-4312-872B-1F0AE02A9DD7}" type="presParOf" srcId="{C4055FDA-2D9C-45AF-899D-EF551B919FB5}" destId="{5473FE7E-A5ED-4CAF-85FC-39A0FE84F3D8}" srcOrd="0" destOrd="0" presId="urn:microsoft.com/office/officeart/2005/8/layout/hierarchy5"/>
    <dgm:cxn modelId="{0311A3F2-A4D6-4FEF-B91B-9608A0171766}" type="presParOf" srcId="{C4055FDA-2D9C-45AF-899D-EF551B919FB5}" destId="{7403DCBD-086A-46C2-AD8F-E0BBA1B77B49}" srcOrd="1" destOrd="0" presId="urn:microsoft.com/office/officeart/2005/8/layout/hierarchy5"/>
    <dgm:cxn modelId="{C7CAB788-7CBE-4ECD-9629-1D8CCAFD7D35}" type="presParOf" srcId="{7403DCBD-086A-46C2-AD8F-E0BBA1B77B49}" destId="{12281EEE-AA3C-4574-8572-E1D72DD94C05}" srcOrd="0" destOrd="0" presId="urn:microsoft.com/office/officeart/2005/8/layout/hierarchy5"/>
    <dgm:cxn modelId="{5B720033-469E-4F9A-B07E-7A2BB331FD76}" type="presParOf" srcId="{12281EEE-AA3C-4574-8572-E1D72DD94C05}" destId="{3D754FCB-1CCC-4C44-A944-559C27168889}" srcOrd="0" destOrd="0" presId="urn:microsoft.com/office/officeart/2005/8/layout/hierarchy5"/>
    <dgm:cxn modelId="{7E540189-42F7-4244-9821-7B4F5E4BD588}" type="presParOf" srcId="{7403DCBD-086A-46C2-AD8F-E0BBA1B77B49}" destId="{028E5FF4-87AA-47E4-953D-DD48D80503A3}" srcOrd="1" destOrd="0" presId="urn:microsoft.com/office/officeart/2005/8/layout/hierarchy5"/>
    <dgm:cxn modelId="{753F165E-86E8-4532-8D1A-3102E01991C9}" type="presParOf" srcId="{028E5FF4-87AA-47E4-953D-DD48D80503A3}" destId="{B13D2A1B-FA28-405E-B97E-0413C0C7EB10}" srcOrd="0" destOrd="0" presId="urn:microsoft.com/office/officeart/2005/8/layout/hierarchy5"/>
    <dgm:cxn modelId="{C29C9692-3E88-46AD-8CB2-98E9A68AE1DF}" type="presParOf" srcId="{028E5FF4-87AA-47E4-953D-DD48D80503A3}" destId="{DAB0C571-BA44-4B4D-BC3B-8A61217BD8ED}" srcOrd="1" destOrd="0" presId="urn:microsoft.com/office/officeart/2005/8/layout/hierarchy5"/>
    <dgm:cxn modelId="{51C80B9A-E047-4751-AD49-922BF43891EF}" type="presParOf" srcId="{DAB0C571-BA44-4B4D-BC3B-8A61217BD8ED}" destId="{2624038C-CE94-4B21-93C2-7859D9CE3C73}" srcOrd="0" destOrd="0" presId="urn:microsoft.com/office/officeart/2005/8/layout/hierarchy5"/>
    <dgm:cxn modelId="{3F5E14BE-B4D9-421D-934D-EEB0C8ECF165}" type="presParOf" srcId="{2624038C-CE94-4B21-93C2-7859D9CE3C73}" destId="{B7260A31-4841-4834-A24B-69A6D37A2AF8}" srcOrd="0" destOrd="0" presId="urn:microsoft.com/office/officeart/2005/8/layout/hierarchy5"/>
    <dgm:cxn modelId="{8C6DD848-4406-4D4A-BA06-707506DF73E1}" type="presParOf" srcId="{DAB0C571-BA44-4B4D-BC3B-8A61217BD8ED}" destId="{3993E0AE-0EA2-4CEF-A7E3-9CFC5287EB87}" srcOrd="1" destOrd="0" presId="urn:microsoft.com/office/officeart/2005/8/layout/hierarchy5"/>
    <dgm:cxn modelId="{52657717-8806-49D0-B19D-6B8CA8B64166}" type="presParOf" srcId="{3993E0AE-0EA2-4CEF-A7E3-9CFC5287EB87}" destId="{24D48E8E-F3A8-4454-88FF-BEF6F2F834FA}" srcOrd="0" destOrd="0" presId="urn:microsoft.com/office/officeart/2005/8/layout/hierarchy5"/>
    <dgm:cxn modelId="{28FAF1B9-8CE0-495C-A3A2-2B05C2CF07CF}" type="presParOf" srcId="{3993E0AE-0EA2-4CEF-A7E3-9CFC5287EB87}" destId="{E965DDC1-BA42-4ED1-A6A7-4BF0885ABB53}" srcOrd="1" destOrd="0" presId="urn:microsoft.com/office/officeart/2005/8/layout/hierarchy5"/>
    <dgm:cxn modelId="{A5D2BF1B-F12B-46A2-8D93-DD19065F4571}" type="presParOf" srcId="{7D600B83-F4C0-43FE-8B56-E2D5F80B1B68}" destId="{0FF8815E-CE67-4F28-9526-1FE6D59E0EF1}" srcOrd="2" destOrd="0" presId="urn:microsoft.com/office/officeart/2005/8/layout/hierarchy5"/>
    <dgm:cxn modelId="{FD44EE60-DBFE-442F-A0DB-B7D9BC4FD3BE}" type="presParOf" srcId="{0FF8815E-CE67-4F28-9526-1FE6D59E0EF1}" destId="{3FDA3759-7004-4E0A-B4DB-8993B04CE3A9}" srcOrd="0" destOrd="0" presId="urn:microsoft.com/office/officeart/2005/8/layout/hierarchy5"/>
    <dgm:cxn modelId="{A5AA60ED-49DA-481C-8826-4C0FD5E6AE56}" type="presParOf" srcId="{7D600B83-F4C0-43FE-8B56-E2D5F80B1B68}" destId="{4ECCE21B-DFF0-4E61-93AA-ED7645A504D8}" srcOrd="3" destOrd="0" presId="urn:microsoft.com/office/officeart/2005/8/layout/hierarchy5"/>
    <dgm:cxn modelId="{30406B4F-E840-47C6-91D4-46A4A483B9E9}" type="presParOf" srcId="{4ECCE21B-DFF0-4E61-93AA-ED7645A504D8}" destId="{54D2EC7F-7951-4B4F-A863-7995F8E1F296}" srcOrd="0" destOrd="0" presId="urn:microsoft.com/office/officeart/2005/8/layout/hierarchy5"/>
    <dgm:cxn modelId="{B6B12D33-817C-46A4-AE83-1BB5A73C9344}" type="presParOf" srcId="{4ECCE21B-DFF0-4E61-93AA-ED7645A504D8}" destId="{0AD14B1C-1455-4EC3-AF5C-67F84835A865}" srcOrd="1" destOrd="0" presId="urn:microsoft.com/office/officeart/2005/8/layout/hierarchy5"/>
    <dgm:cxn modelId="{B87AC7FA-95C5-4F4D-A0BA-F93F1E2E0BB7}" type="presParOf" srcId="{0AD14B1C-1455-4EC3-AF5C-67F84835A865}" destId="{9997CBBA-F836-424F-B4B7-427CE23C26C6}" srcOrd="0" destOrd="0" presId="urn:microsoft.com/office/officeart/2005/8/layout/hierarchy5"/>
    <dgm:cxn modelId="{43C3E5F6-E6CE-486B-91B3-FF0EBACC3500}" type="presParOf" srcId="{9997CBBA-F836-424F-B4B7-427CE23C26C6}" destId="{DB1FD61E-689F-4F5D-B3BA-0298E17DCA4E}" srcOrd="0" destOrd="0" presId="urn:microsoft.com/office/officeart/2005/8/layout/hierarchy5"/>
    <dgm:cxn modelId="{98E69CB4-7DAD-4E43-A59C-D52D9A942A58}" type="presParOf" srcId="{0AD14B1C-1455-4EC3-AF5C-67F84835A865}" destId="{DCED8185-4B2D-4514-A616-4E133B51B572}" srcOrd="1" destOrd="0" presId="urn:microsoft.com/office/officeart/2005/8/layout/hierarchy5"/>
    <dgm:cxn modelId="{D1FECB00-E610-4362-A9DA-0B7D27860DDF}" type="presParOf" srcId="{DCED8185-4B2D-4514-A616-4E133B51B572}" destId="{4DB005A4-D92F-4966-B959-B2CA5205E53B}" srcOrd="0" destOrd="0" presId="urn:microsoft.com/office/officeart/2005/8/layout/hierarchy5"/>
    <dgm:cxn modelId="{02104B46-31E6-42A5-B007-80EB3B9F206E}" type="presParOf" srcId="{DCED8185-4B2D-4514-A616-4E133B51B572}" destId="{E8E22FF5-2F8C-459B-93BF-E17760F0872F}" srcOrd="1" destOrd="0" presId="urn:microsoft.com/office/officeart/2005/8/layout/hierarchy5"/>
    <dgm:cxn modelId="{1D2BF01B-3638-4C9E-BB41-0C55F4F1AA2B}" type="presParOf" srcId="{E8E22FF5-2F8C-459B-93BF-E17760F0872F}" destId="{51A89F0B-4FC4-4AB1-99B0-2284E1CF1E71}" srcOrd="0" destOrd="0" presId="urn:microsoft.com/office/officeart/2005/8/layout/hierarchy5"/>
    <dgm:cxn modelId="{4A85C6D9-1645-49D2-BE85-0BCD0ED89D68}" type="presParOf" srcId="{51A89F0B-4FC4-4AB1-99B0-2284E1CF1E71}" destId="{21BD5613-4829-407B-9CF5-451B52D9DBED}" srcOrd="0" destOrd="0" presId="urn:microsoft.com/office/officeart/2005/8/layout/hierarchy5"/>
    <dgm:cxn modelId="{01C467D0-8E3E-4B2A-B816-D254A9021FCF}" type="presParOf" srcId="{E8E22FF5-2F8C-459B-93BF-E17760F0872F}" destId="{82AA2D92-F19D-439F-A695-B6800678D5CD}" srcOrd="1" destOrd="0" presId="urn:microsoft.com/office/officeart/2005/8/layout/hierarchy5"/>
    <dgm:cxn modelId="{F03E2BDF-BACE-4BC2-95B6-FB5F8007030E}" type="presParOf" srcId="{82AA2D92-F19D-439F-A695-B6800678D5CD}" destId="{B0991759-8FDD-4610-BEFA-3C645211C32E}" srcOrd="0" destOrd="0" presId="urn:microsoft.com/office/officeart/2005/8/layout/hierarchy5"/>
    <dgm:cxn modelId="{70D9C779-0E14-4547-A4B7-3D26C487A301}" type="presParOf" srcId="{82AA2D92-F19D-439F-A695-B6800678D5CD}" destId="{6787342E-0897-4C81-B0C4-E150520B5F49}" srcOrd="1" destOrd="0" presId="urn:microsoft.com/office/officeart/2005/8/layout/hierarchy5"/>
    <dgm:cxn modelId="{3B80FD57-808E-4B5D-A96F-F0D353D35C7F}" type="presParOf" srcId="{7D600B83-F4C0-43FE-8B56-E2D5F80B1B68}" destId="{3C09C5C5-8395-4525-8557-8716A49AB679}" srcOrd="4" destOrd="0" presId="urn:microsoft.com/office/officeart/2005/8/layout/hierarchy5"/>
    <dgm:cxn modelId="{56BFFC50-BD4F-4132-B0D6-54B4F0AA4C26}" type="presParOf" srcId="{3C09C5C5-8395-4525-8557-8716A49AB679}" destId="{32A8DBA8-90AF-4532-ACCF-F4EEA23C13DE}" srcOrd="0" destOrd="0" presId="urn:microsoft.com/office/officeart/2005/8/layout/hierarchy5"/>
    <dgm:cxn modelId="{9C00C9CA-2BC5-4ACC-BED0-69C1A6D2882D}" type="presParOf" srcId="{7D600B83-F4C0-43FE-8B56-E2D5F80B1B68}" destId="{C50AF023-C838-4799-831D-E46D13072C87}" srcOrd="5" destOrd="0" presId="urn:microsoft.com/office/officeart/2005/8/layout/hierarchy5"/>
    <dgm:cxn modelId="{A6EF2D93-78FD-41FA-B477-4985F39D6083}" type="presParOf" srcId="{C50AF023-C838-4799-831D-E46D13072C87}" destId="{C875CC5D-0714-498E-8B95-14F318C02352}" srcOrd="0" destOrd="0" presId="urn:microsoft.com/office/officeart/2005/8/layout/hierarchy5"/>
    <dgm:cxn modelId="{59F0451B-A2AE-4BCF-811F-063F514A5E8E}" type="presParOf" srcId="{C50AF023-C838-4799-831D-E46D13072C87}" destId="{9DBCFD84-0829-46BA-8ABD-676D6A37B1AD}" srcOrd="1" destOrd="0" presId="urn:microsoft.com/office/officeart/2005/8/layout/hierarchy5"/>
    <dgm:cxn modelId="{5CE2A02E-4CEE-4362-A2F1-39F3133938FD}" type="presParOf" srcId="{9DBCFD84-0829-46BA-8ABD-676D6A37B1AD}" destId="{FDA8C76B-3448-4900-A37A-40C113B0D608}" srcOrd="0" destOrd="0" presId="urn:microsoft.com/office/officeart/2005/8/layout/hierarchy5"/>
    <dgm:cxn modelId="{36FA7555-A546-4EBB-A0D9-81A9EDE3652D}" type="presParOf" srcId="{FDA8C76B-3448-4900-A37A-40C113B0D608}" destId="{AAC87D6F-CB13-45A2-A067-E86A131FFF66}" srcOrd="0" destOrd="0" presId="urn:microsoft.com/office/officeart/2005/8/layout/hierarchy5"/>
    <dgm:cxn modelId="{85C906C9-F420-4680-9719-B0503AF7E595}" type="presParOf" srcId="{9DBCFD84-0829-46BA-8ABD-676D6A37B1AD}" destId="{05020F28-F893-44F4-B905-498AD54493F8}" srcOrd="1" destOrd="0" presId="urn:microsoft.com/office/officeart/2005/8/layout/hierarchy5"/>
    <dgm:cxn modelId="{567295B0-6A85-42A8-A624-B938F1FA80A8}" type="presParOf" srcId="{05020F28-F893-44F4-B905-498AD54493F8}" destId="{8C9A4FF6-1B70-4D2F-906C-AB5B111B542E}" srcOrd="0" destOrd="0" presId="urn:microsoft.com/office/officeart/2005/8/layout/hierarchy5"/>
    <dgm:cxn modelId="{7210EA96-DC41-4A89-AD91-8C623C0E1CD3}" type="presParOf" srcId="{05020F28-F893-44F4-B905-498AD54493F8}" destId="{FB3D4C16-2E7F-40EB-82AD-4266E40449CA}" srcOrd="1" destOrd="0" presId="urn:microsoft.com/office/officeart/2005/8/layout/hierarchy5"/>
    <dgm:cxn modelId="{5365541E-DAAA-4938-BB9D-AB2D3935CA3C}" type="presParOf" srcId="{FB3D4C16-2E7F-40EB-82AD-4266E40449CA}" destId="{701F4729-C250-48BD-996F-A3516D28AE7F}" srcOrd="0" destOrd="0" presId="urn:microsoft.com/office/officeart/2005/8/layout/hierarchy5"/>
    <dgm:cxn modelId="{211274A7-0D5B-4E3A-9CEB-792EDAD2A8CF}" type="presParOf" srcId="{701F4729-C250-48BD-996F-A3516D28AE7F}" destId="{9459421C-8E49-444D-BCB0-4541833B9EA4}" srcOrd="0" destOrd="0" presId="urn:microsoft.com/office/officeart/2005/8/layout/hierarchy5"/>
    <dgm:cxn modelId="{35634961-4B4A-4285-97D7-124B1F8F1535}" type="presParOf" srcId="{FB3D4C16-2E7F-40EB-82AD-4266E40449CA}" destId="{38B05B26-A2E9-4616-A2F8-CD29E04578DD}" srcOrd="1" destOrd="0" presId="urn:microsoft.com/office/officeart/2005/8/layout/hierarchy5"/>
    <dgm:cxn modelId="{567D63FB-5BC5-4EA4-B842-0E2C2FCD3DA6}" type="presParOf" srcId="{38B05B26-A2E9-4616-A2F8-CD29E04578DD}" destId="{8129B09A-6757-498F-B0AF-17E9C5BA3247}" srcOrd="0" destOrd="0" presId="urn:microsoft.com/office/officeart/2005/8/layout/hierarchy5"/>
    <dgm:cxn modelId="{636D342B-8BA4-4272-9528-3D54370FBF03}" type="presParOf" srcId="{38B05B26-A2E9-4616-A2F8-CD29E04578DD}" destId="{03687F21-0949-4513-8218-8C480011ED36}" srcOrd="1" destOrd="0" presId="urn:microsoft.com/office/officeart/2005/8/layout/hierarchy5"/>
    <dgm:cxn modelId="{261E539D-E2A9-45D7-83F3-C40F207A86C1}" type="presParOf" srcId="{73A602DE-C09B-41EC-B81C-EFFA56C4FE1F}" destId="{338FC64A-C495-4C91-9700-BE9D7ED6F4C4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21AB91-A7C0-43FD-BA22-4DBAD177D091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0576B55D-7DA2-471F-97F6-E4C75D6E47A7}">
      <dgm:prSet phldrT="[Text]"/>
      <dgm:spPr/>
      <dgm:t>
        <a:bodyPr/>
        <a:lstStyle/>
        <a:p>
          <a:r>
            <a:rPr lang="pt-PT" dirty="0" smtClean="0"/>
            <a:t>Currency</a:t>
          </a:r>
          <a:endParaRPr lang="en-GB" dirty="0"/>
        </a:p>
      </dgm:t>
    </dgm:pt>
    <dgm:pt modelId="{8AD64DB5-0B54-46D6-BC32-209143F02A9E}" type="parTrans" cxnId="{3F835C4B-9775-483C-B0E2-638A726C25EE}">
      <dgm:prSet/>
      <dgm:spPr/>
      <dgm:t>
        <a:bodyPr/>
        <a:lstStyle/>
        <a:p>
          <a:endParaRPr lang="en-GB"/>
        </a:p>
      </dgm:t>
    </dgm:pt>
    <dgm:pt modelId="{BD0037DF-1957-44D9-87C2-E3902A129BF1}" type="sibTrans" cxnId="{3F835C4B-9775-483C-B0E2-638A726C25EE}">
      <dgm:prSet/>
      <dgm:spPr/>
      <dgm:t>
        <a:bodyPr/>
        <a:lstStyle/>
        <a:p>
          <a:endParaRPr lang="en-GB"/>
        </a:p>
      </dgm:t>
    </dgm:pt>
    <dgm:pt modelId="{211A7F89-870A-4197-B121-CF248E479DE3}">
      <dgm:prSet phldrT="[Text]"/>
      <dgm:spPr/>
      <dgm:t>
        <a:bodyPr/>
        <a:lstStyle/>
        <a:p>
          <a:r>
            <a:rPr lang="pt-PT" dirty="0" smtClean="0"/>
            <a:t>G 1-3 - Local and Community exchange</a:t>
          </a:r>
          <a:endParaRPr lang="en-GB" dirty="0"/>
        </a:p>
      </dgm:t>
    </dgm:pt>
    <dgm:pt modelId="{5BA74349-BB31-4510-8C1E-BF6D5E1B0941}" type="parTrans" cxnId="{8CD309DD-DB8F-4A9E-B8C2-352AB7F760E8}">
      <dgm:prSet/>
      <dgm:spPr/>
      <dgm:t>
        <a:bodyPr/>
        <a:lstStyle/>
        <a:p>
          <a:endParaRPr lang="en-GB"/>
        </a:p>
      </dgm:t>
    </dgm:pt>
    <dgm:pt modelId="{B5F219B4-1C00-487D-A345-F4AFA638A14A}" type="sibTrans" cxnId="{8CD309DD-DB8F-4A9E-B8C2-352AB7F760E8}">
      <dgm:prSet/>
      <dgm:spPr/>
      <dgm:t>
        <a:bodyPr/>
        <a:lstStyle/>
        <a:p>
          <a:endParaRPr lang="en-GB"/>
        </a:p>
      </dgm:t>
    </dgm:pt>
    <dgm:pt modelId="{0E35EDF6-9768-4525-98DC-47B2A3F2D426}">
      <dgm:prSet phldrT="[Text]"/>
      <dgm:spPr/>
      <dgm:t>
        <a:bodyPr/>
        <a:lstStyle/>
        <a:p>
          <a:r>
            <a:rPr lang="pt-PT" dirty="0" smtClean="0"/>
            <a:t>G4 - Municipal and Regional currencies </a:t>
          </a:r>
          <a:endParaRPr lang="en-GB" dirty="0"/>
        </a:p>
      </dgm:t>
    </dgm:pt>
    <dgm:pt modelId="{3AECEB90-D6B8-4DF9-A4E6-E56807CF4DF0}" type="parTrans" cxnId="{E9A9C1E9-0343-467E-A09E-0CADBCB49079}">
      <dgm:prSet/>
      <dgm:spPr/>
      <dgm:t>
        <a:bodyPr/>
        <a:lstStyle/>
        <a:p>
          <a:endParaRPr lang="en-GB"/>
        </a:p>
      </dgm:t>
    </dgm:pt>
    <dgm:pt modelId="{E9471803-BB61-4848-AE52-075388000B68}" type="sibTrans" cxnId="{E9A9C1E9-0343-467E-A09E-0CADBCB49079}">
      <dgm:prSet/>
      <dgm:spPr/>
      <dgm:t>
        <a:bodyPr/>
        <a:lstStyle/>
        <a:p>
          <a:endParaRPr lang="en-GB"/>
        </a:p>
      </dgm:t>
    </dgm:pt>
    <dgm:pt modelId="{3700F8F2-B0A7-46C1-8A59-662E368E7FC6}">
      <dgm:prSet phldrT="[Text]"/>
      <dgm:spPr/>
      <dgm:t>
        <a:bodyPr/>
        <a:lstStyle/>
        <a:p>
          <a:r>
            <a:rPr lang="pt-PT" dirty="0" smtClean="0"/>
            <a:t>Banking</a:t>
          </a:r>
          <a:endParaRPr lang="en-GB" dirty="0"/>
        </a:p>
      </dgm:t>
    </dgm:pt>
    <dgm:pt modelId="{7991D570-5A4A-4A32-A746-80602A0CC538}" type="parTrans" cxnId="{748A5B91-7B6E-4A33-B06B-DFBED0936783}">
      <dgm:prSet/>
      <dgm:spPr/>
      <dgm:t>
        <a:bodyPr/>
        <a:lstStyle/>
        <a:p>
          <a:endParaRPr lang="en-GB"/>
        </a:p>
      </dgm:t>
    </dgm:pt>
    <dgm:pt modelId="{7CCD95A4-EC6B-4481-9E1B-2817E55925E5}" type="sibTrans" cxnId="{748A5B91-7B6E-4A33-B06B-DFBED0936783}">
      <dgm:prSet/>
      <dgm:spPr/>
      <dgm:t>
        <a:bodyPr/>
        <a:lstStyle/>
        <a:p>
          <a:endParaRPr lang="en-GB"/>
        </a:p>
      </dgm:t>
    </dgm:pt>
    <dgm:pt modelId="{E090B936-9BFB-4D55-A75A-53229016A93D}">
      <dgm:prSet phldrT="[Text]"/>
      <dgm:spPr/>
      <dgm:t>
        <a:bodyPr/>
        <a:lstStyle/>
        <a:p>
          <a:r>
            <a:rPr lang="pt-PT" dirty="0" smtClean="0"/>
            <a:t>B1 - Public banking</a:t>
          </a:r>
          <a:endParaRPr lang="en-GB" dirty="0"/>
        </a:p>
      </dgm:t>
    </dgm:pt>
    <dgm:pt modelId="{4D19EBA5-20A2-454A-A84F-14A9B07A9A45}" type="parTrans" cxnId="{A9860225-C9D3-4558-8430-56E0649D0868}">
      <dgm:prSet/>
      <dgm:spPr/>
      <dgm:t>
        <a:bodyPr/>
        <a:lstStyle/>
        <a:p>
          <a:endParaRPr lang="en-GB"/>
        </a:p>
      </dgm:t>
    </dgm:pt>
    <dgm:pt modelId="{0D1CB457-EA65-41D3-A6D7-B438FFC83DEF}" type="sibTrans" cxnId="{A9860225-C9D3-4558-8430-56E0649D0868}">
      <dgm:prSet/>
      <dgm:spPr/>
      <dgm:t>
        <a:bodyPr/>
        <a:lstStyle/>
        <a:p>
          <a:endParaRPr lang="en-GB"/>
        </a:p>
      </dgm:t>
    </dgm:pt>
    <dgm:pt modelId="{66020A52-4389-44D1-B1AE-B6189BC4A4BD}">
      <dgm:prSet phldrT="[Text]"/>
      <dgm:spPr/>
      <dgm:t>
        <a:bodyPr/>
        <a:lstStyle/>
        <a:p>
          <a:r>
            <a:rPr lang="pt-PT" dirty="0" smtClean="0"/>
            <a:t>B2 - Alternative private and commons banking</a:t>
          </a:r>
          <a:endParaRPr lang="en-GB" dirty="0"/>
        </a:p>
      </dgm:t>
    </dgm:pt>
    <dgm:pt modelId="{D0EAB41D-E594-4C0B-BCB9-0B4BB50E0FA0}" type="parTrans" cxnId="{CC54F4AB-D799-4EC1-937D-31558962145D}">
      <dgm:prSet/>
      <dgm:spPr/>
      <dgm:t>
        <a:bodyPr/>
        <a:lstStyle/>
        <a:p>
          <a:endParaRPr lang="en-GB"/>
        </a:p>
      </dgm:t>
    </dgm:pt>
    <dgm:pt modelId="{59471C86-4372-4931-A481-28FCBF846C4E}" type="sibTrans" cxnId="{CC54F4AB-D799-4EC1-937D-31558962145D}">
      <dgm:prSet/>
      <dgm:spPr/>
      <dgm:t>
        <a:bodyPr/>
        <a:lstStyle/>
        <a:p>
          <a:endParaRPr lang="en-GB"/>
        </a:p>
      </dgm:t>
    </dgm:pt>
    <dgm:pt modelId="{BD3C2CB2-DFDD-432D-A93A-CE3448DEB4F7}">
      <dgm:prSet phldrT="[Text]"/>
      <dgm:spPr/>
      <dgm:t>
        <a:bodyPr/>
        <a:lstStyle/>
        <a:p>
          <a:r>
            <a:rPr lang="pt-PT" dirty="0" smtClean="0"/>
            <a:t>Finance</a:t>
          </a:r>
          <a:endParaRPr lang="en-GB" dirty="0"/>
        </a:p>
      </dgm:t>
    </dgm:pt>
    <dgm:pt modelId="{3FFBC4CA-413C-4260-95FB-847FD15E21D7}" type="parTrans" cxnId="{880D6F71-FB3A-4ECB-B8E7-A1357DD2E2DE}">
      <dgm:prSet/>
      <dgm:spPr/>
      <dgm:t>
        <a:bodyPr/>
        <a:lstStyle/>
        <a:p>
          <a:endParaRPr lang="en-GB"/>
        </a:p>
      </dgm:t>
    </dgm:pt>
    <dgm:pt modelId="{78511C4B-1231-45B1-AF4F-99C0EA48D0B8}" type="sibTrans" cxnId="{880D6F71-FB3A-4ECB-B8E7-A1357DD2E2DE}">
      <dgm:prSet/>
      <dgm:spPr/>
      <dgm:t>
        <a:bodyPr/>
        <a:lstStyle/>
        <a:p>
          <a:endParaRPr lang="en-GB"/>
        </a:p>
      </dgm:t>
    </dgm:pt>
    <dgm:pt modelId="{B4628176-0213-4F5D-8F36-B02589A4E9BA}">
      <dgm:prSet phldrT="[Text]"/>
      <dgm:spPr/>
      <dgm:t>
        <a:bodyPr/>
        <a:lstStyle/>
        <a:p>
          <a:r>
            <a:rPr lang="pt-PT" dirty="0" smtClean="0"/>
            <a:t>F1 - Alternative finance</a:t>
          </a:r>
          <a:endParaRPr lang="en-GB" dirty="0"/>
        </a:p>
      </dgm:t>
    </dgm:pt>
    <dgm:pt modelId="{7E28F76D-0FE0-4F77-906B-D9009A9DB0D8}" type="parTrans" cxnId="{A32522E2-A00A-42C9-A806-A33E931ACECB}">
      <dgm:prSet/>
      <dgm:spPr/>
      <dgm:t>
        <a:bodyPr/>
        <a:lstStyle/>
        <a:p>
          <a:endParaRPr lang="en-GB"/>
        </a:p>
      </dgm:t>
    </dgm:pt>
    <dgm:pt modelId="{7AFF0AFA-E198-4A21-B286-D2E8B5683254}" type="sibTrans" cxnId="{A32522E2-A00A-42C9-A806-A33E931ACECB}">
      <dgm:prSet/>
      <dgm:spPr/>
      <dgm:t>
        <a:bodyPr/>
        <a:lstStyle/>
        <a:p>
          <a:endParaRPr lang="en-GB"/>
        </a:p>
      </dgm:t>
    </dgm:pt>
    <dgm:pt modelId="{C76CB954-E8B8-4C53-8A59-F22E1E571241}">
      <dgm:prSet phldrT="[Text]"/>
      <dgm:spPr/>
      <dgm:t>
        <a:bodyPr/>
        <a:lstStyle/>
        <a:p>
          <a:r>
            <a:rPr lang="pt-PT" dirty="0" smtClean="0"/>
            <a:t>G5 - Digital and crypto currencies </a:t>
          </a:r>
          <a:endParaRPr lang="en-GB" dirty="0"/>
        </a:p>
      </dgm:t>
    </dgm:pt>
    <dgm:pt modelId="{927D169E-43FD-40A7-83B3-A6D47B5983C2}" type="parTrans" cxnId="{09162FC0-99E8-41B2-98FF-4E9A3778ADDD}">
      <dgm:prSet/>
      <dgm:spPr/>
      <dgm:t>
        <a:bodyPr/>
        <a:lstStyle/>
        <a:p>
          <a:endParaRPr lang="en-GB"/>
        </a:p>
      </dgm:t>
    </dgm:pt>
    <dgm:pt modelId="{920CB5EA-98BD-4CA4-A074-7400E1028907}" type="sibTrans" cxnId="{09162FC0-99E8-41B2-98FF-4E9A3778ADDD}">
      <dgm:prSet/>
      <dgm:spPr/>
      <dgm:t>
        <a:bodyPr/>
        <a:lstStyle/>
        <a:p>
          <a:endParaRPr lang="en-GB"/>
        </a:p>
      </dgm:t>
    </dgm:pt>
    <dgm:pt modelId="{2A4B3781-AEC0-4E47-A95E-A51021EBFF15}">
      <dgm:prSet phldrT="[Text]"/>
      <dgm:spPr/>
      <dgm:t>
        <a:bodyPr/>
        <a:lstStyle/>
        <a:p>
          <a:r>
            <a:rPr lang="pt-PT" dirty="0" smtClean="0"/>
            <a:t>B3 - Sovereign money and the IMMR</a:t>
          </a:r>
          <a:endParaRPr lang="en-GB" dirty="0"/>
        </a:p>
      </dgm:t>
    </dgm:pt>
    <dgm:pt modelId="{A25BFBEB-7FAC-4F55-AD1E-7C86CAA61F32}" type="parTrans" cxnId="{181129F7-2EBF-4A47-BBAC-41354E5B9B31}">
      <dgm:prSet/>
      <dgm:spPr/>
      <dgm:t>
        <a:bodyPr/>
        <a:lstStyle/>
        <a:p>
          <a:endParaRPr lang="en-GB"/>
        </a:p>
      </dgm:t>
    </dgm:pt>
    <dgm:pt modelId="{B373C49D-A55B-4D35-9B17-5B409DA14701}" type="sibTrans" cxnId="{181129F7-2EBF-4A47-BBAC-41354E5B9B31}">
      <dgm:prSet/>
      <dgm:spPr/>
      <dgm:t>
        <a:bodyPr/>
        <a:lstStyle/>
        <a:p>
          <a:endParaRPr lang="en-GB"/>
        </a:p>
      </dgm:t>
    </dgm:pt>
    <dgm:pt modelId="{A7FCDDFF-CFF5-4458-AE87-3520FD4265DD}" type="pres">
      <dgm:prSet presAssocID="{DB21AB91-A7C0-43FD-BA22-4DBAD177D09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785276A-A745-4C2F-ACFE-131EBF8F385C}" type="pres">
      <dgm:prSet presAssocID="{0576B55D-7DA2-471F-97F6-E4C75D6E47A7}" presName="compNode" presStyleCnt="0"/>
      <dgm:spPr/>
    </dgm:pt>
    <dgm:pt modelId="{D94088F1-D155-4FFB-8275-EB7B558A70E9}" type="pres">
      <dgm:prSet presAssocID="{0576B55D-7DA2-471F-97F6-E4C75D6E47A7}" presName="aNode" presStyleLbl="bgShp" presStyleIdx="0" presStyleCnt="3"/>
      <dgm:spPr/>
      <dgm:t>
        <a:bodyPr/>
        <a:lstStyle/>
        <a:p>
          <a:endParaRPr lang="en-GB"/>
        </a:p>
      </dgm:t>
    </dgm:pt>
    <dgm:pt modelId="{32D43151-E513-40B2-8726-4C857AFAA590}" type="pres">
      <dgm:prSet presAssocID="{0576B55D-7DA2-471F-97F6-E4C75D6E47A7}" presName="textNode" presStyleLbl="bgShp" presStyleIdx="0" presStyleCnt="3"/>
      <dgm:spPr/>
      <dgm:t>
        <a:bodyPr/>
        <a:lstStyle/>
        <a:p>
          <a:endParaRPr lang="en-GB"/>
        </a:p>
      </dgm:t>
    </dgm:pt>
    <dgm:pt modelId="{948D0F28-A5A6-4106-9DEC-0EEAB9D58623}" type="pres">
      <dgm:prSet presAssocID="{0576B55D-7DA2-471F-97F6-E4C75D6E47A7}" presName="compChildNode" presStyleCnt="0"/>
      <dgm:spPr/>
    </dgm:pt>
    <dgm:pt modelId="{63649B9B-C44D-441C-B178-B05AF59B9455}" type="pres">
      <dgm:prSet presAssocID="{0576B55D-7DA2-471F-97F6-E4C75D6E47A7}" presName="theInnerList" presStyleCnt="0"/>
      <dgm:spPr/>
    </dgm:pt>
    <dgm:pt modelId="{6B4BD3DB-D806-4A0F-B951-11F38877C281}" type="pres">
      <dgm:prSet presAssocID="{211A7F89-870A-4197-B121-CF248E479DE3}" presName="child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A9314E1-FA56-4970-841D-8E7B81B3349A}" type="pres">
      <dgm:prSet presAssocID="{211A7F89-870A-4197-B121-CF248E479DE3}" presName="aSpace2" presStyleCnt="0"/>
      <dgm:spPr/>
    </dgm:pt>
    <dgm:pt modelId="{48113F83-79CB-4B23-BA12-3DF84C799D46}" type="pres">
      <dgm:prSet presAssocID="{0E35EDF6-9768-4525-98DC-47B2A3F2D426}" presName="child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0140F65-9624-4F76-892E-A2C90B57B385}" type="pres">
      <dgm:prSet presAssocID="{0E35EDF6-9768-4525-98DC-47B2A3F2D426}" presName="aSpace2" presStyleCnt="0"/>
      <dgm:spPr/>
    </dgm:pt>
    <dgm:pt modelId="{56050C73-DB7A-4CED-8847-006AB7F2B1B9}" type="pres">
      <dgm:prSet presAssocID="{C76CB954-E8B8-4C53-8A59-F22E1E571241}" presName="child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C2B4792-C587-44EC-8A64-F1CE2C8776A5}" type="pres">
      <dgm:prSet presAssocID="{0576B55D-7DA2-471F-97F6-E4C75D6E47A7}" presName="aSpace" presStyleCnt="0"/>
      <dgm:spPr/>
    </dgm:pt>
    <dgm:pt modelId="{61641132-6EC1-47F2-B6C7-D463C761D20D}" type="pres">
      <dgm:prSet presAssocID="{3700F8F2-B0A7-46C1-8A59-662E368E7FC6}" presName="compNode" presStyleCnt="0"/>
      <dgm:spPr/>
    </dgm:pt>
    <dgm:pt modelId="{DCF4D2B9-53B9-489A-8982-D86423DDE521}" type="pres">
      <dgm:prSet presAssocID="{3700F8F2-B0A7-46C1-8A59-662E368E7FC6}" presName="aNode" presStyleLbl="bgShp" presStyleIdx="1" presStyleCnt="3"/>
      <dgm:spPr/>
      <dgm:t>
        <a:bodyPr/>
        <a:lstStyle/>
        <a:p>
          <a:endParaRPr lang="en-GB"/>
        </a:p>
      </dgm:t>
    </dgm:pt>
    <dgm:pt modelId="{F8E102CB-79C4-407F-953B-CCF0C2194A96}" type="pres">
      <dgm:prSet presAssocID="{3700F8F2-B0A7-46C1-8A59-662E368E7FC6}" presName="textNode" presStyleLbl="bgShp" presStyleIdx="1" presStyleCnt="3"/>
      <dgm:spPr/>
      <dgm:t>
        <a:bodyPr/>
        <a:lstStyle/>
        <a:p>
          <a:endParaRPr lang="en-GB"/>
        </a:p>
      </dgm:t>
    </dgm:pt>
    <dgm:pt modelId="{C1CF1923-D6C5-43AC-BCAE-B6D3C30286A1}" type="pres">
      <dgm:prSet presAssocID="{3700F8F2-B0A7-46C1-8A59-662E368E7FC6}" presName="compChildNode" presStyleCnt="0"/>
      <dgm:spPr/>
    </dgm:pt>
    <dgm:pt modelId="{48FFB56D-9A46-4522-A848-45A530340539}" type="pres">
      <dgm:prSet presAssocID="{3700F8F2-B0A7-46C1-8A59-662E368E7FC6}" presName="theInnerList" presStyleCnt="0"/>
      <dgm:spPr/>
    </dgm:pt>
    <dgm:pt modelId="{41947362-7211-4C68-9D92-957433042259}" type="pres">
      <dgm:prSet presAssocID="{E090B936-9BFB-4D55-A75A-53229016A93D}" presName="child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9F6149-8B9F-4E51-BB59-2C13CA96FBA4}" type="pres">
      <dgm:prSet presAssocID="{E090B936-9BFB-4D55-A75A-53229016A93D}" presName="aSpace2" presStyleCnt="0"/>
      <dgm:spPr/>
    </dgm:pt>
    <dgm:pt modelId="{054AA920-AEF8-477B-94C7-D1955ACEAAE6}" type="pres">
      <dgm:prSet presAssocID="{66020A52-4389-44D1-B1AE-B6189BC4A4BD}" presName="child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2ACAFE7-3514-4BBD-A1AF-76DD54D4BD94}" type="pres">
      <dgm:prSet presAssocID="{66020A52-4389-44D1-B1AE-B6189BC4A4BD}" presName="aSpace2" presStyleCnt="0"/>
      <dgm:spPr/>
    </dgm:pt>
    <dgm:pt modelId="{67DE7F42-D1BD-4DF0-8B39-17B94E5D4244}" type="pres">
      <dgm:prSet presAssocID="{2A4B3781-AEC0-4E47-A95E-A51021EBFF15}" presName="child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3A716D-5CCC-4B03-8F7F-F30BC33A6815}" type="pres">
      <dgm:prSet presAssocID="{3700F8F2-B0A7-46C1-8A59-662E368E7FC6}" presName="aSpace" presStyleCnt="0"/>
      <dgm:spPr/>
    </dgm:pt>
    <dgm:pt modelId="{78ED6374-A801-4933-94CF-F0AB6D3DDB89}" type="pres">
      <dgm:prSet presAssocID="{BD3C2CB2-DFDD-432D-A93A-CE3448DEB4F7}" presName="compNode" presStyleCnt="0"/>
      <dgm:spPr/>
    </dgm:pt>
    <dgm:pt modelId="{3F1D4352-654E-4712-B10B-B6623D88662C}" type="pres">
      <dgm:prSet presAssocID="{BD3C2CB2-DFDD-432D-A93A-CE3448DEB4F7}" presName="aNode" presStyleLbl="bgShp" presStyleIdx="2" presStyleCnt="3"/>
      <dgm:spPr/>
      <dgm:t>
        <a:bodyPr/>
        <a:lstStyle/>
        <a:p>
          <a:endParaRPr lang="en-GB"/>
        </a:p>
      </dgm:t>
    </dgm:pt>
    <dgm:pt modelId="{9130BBC5-680E-4DE9-A908-32C70F794CF5}" type="pres">
      <dgm:prSet presAssocID="{BD3C2CB2-DFDD-432D-A93A-CE3448DEB4F7}" presName="textNode" presStyleLbl="bgShp" presStyleIdx="2" presStyleCnt="3"/>
      <dgm:spPr/>
      <dgm:t>
        <a:bodyPr/>
        <a:lstStyle/>
        <a:p>
          <a:endParaRPr lang="en-GB"/>
        </a:p>
      </dgm:t>
    </dgm:pt>
    <dgm:pt modelId="{AFA6B641-6F3B-47CA-B966-5DB4313A4B5F}" type="pres">
      <dgm:prSet presAssocID="{BD3C2CB2-DFDD-432D-A93A-CE3448DEB4F7}" presName="compChildNode" presStyleCnt="0"/>
      <dgm:spPr/>
    </dgm:pt>
    <dgm:pt modelId="{BDC1284A-D66A-470E-A6D7-2993D54E3C6B}" type="pres">
      <dgm:prSet presAssocID="{BD3C2CB2-DFDD-432D-A93A-CE3448DEB4F7}" presName="theInnerList" presStyleCnt="0"/>
      <dgm:spPr/>
    </dgm:pt>
    <dgm:pt modelId="{AD78BBE9-5026-4A13-920E-2E9733E0CD6E}" type="pres">
      <dgm:prSet presAssocID="{B4628176-0213-4F5D-8F36-B02589A4E9BA}" presName="child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5EDF11A-AD91-462A-86AB-4D84557E6AF8}" type="presOf" srcId="{E090B936-9BFB-4D55-A75A-53229016A93D}" destId="{41947362-7211-4C68-9D92-957433042259}" srcOrd="0" destOrd="0" presId="urn:microsoft.com/office/officeart/2005/8/layout/lProcess2"/>
    <dgm:cxn modelId="{A306C78D-BDD3-4BFE-87B6-5B83C45EB329}" type="presOf" srcId="{3700F8F2-B0A7-46C1-8A59-662E368E7FC6}" destId="{F8E102CB-79C4-407F-953B-CCF0C2194A96}" srcOrd="1" destOrd="0" presId="urn:microsoft.com/office/officeart/2005/8/layout/lProcess2"/>
    <dgm:cxn modelId="{7BF93799-8B01-4D9C-ABA7-D4EE44EF45E7}" type="presOf" srcId="{B4628176-0213-4F5D-8F36-B02589A4E9BA}" destId="{AD78BBE9-5026-4A13-920E-2E9733E0CD6E}" srcOrd="0" destOrd="0" presId="urn:microsoft.com/office/officeart/2005/8/layout/lProcess2"/>
    <dgm:cxn modelId="{2866EF87-862E-495A-9908-269C369B7C7E}" type="presOf" srcId="{0576B55D-7DA2-471F-97F6-E4C75D6E47A7}" destId="{32D43151-E513-40B2-8726-4C857AFAA590}" srcOrd="1" destOrd="0" presId="urn:microsoft.com/office/officeart/2005/8/layout/lProcess2"/>
    <dgm:cxn modelId="{CC75FED0-5192-49CC-901A-A66465FE95D9}" type="presOf" srcId="{DB21AB91-A7C0-43FD-BA22-4DBAD177D091}" destId="{A7FCDDFF-CFF5-4458-AE87-3520FD4265DD}" srcOrd="0" destOrd="0" presId="urn:microsoft.com/office/officeart/2005/8/layout/lProcess2"/>
    <dgm:cxn modelId="{A32522E2-A00A-42C9-A806-A33E931ACECB}" srcId="{BD3C2CB2-DFDD-432D-A93A-CE3448DEB4F7}" destId="{B4628176-0213-4F5D-8F36-B02589A4E9BA}" srcOrd="0" destOrd="0" parTransId="{7E28F76D-0FE0-4F77-906B-D9009A9DB0D8}" sibTransId="{7AFF0AFA-E198-4A21-B286-D2E8B5683254}"/>
    <dgm:cxn modelId="{BCD5E50E-A586-4CCD-B38F-F086DAC06B4D}" type="presOf" srcId="{0576B55D-7DA2-471F-97F6-E4C75D6E47A7}" destId="{D94088F1-D155-4FFB-8275-EB7B558A70E9}" srcOrd="0" destOrd="0" presId="urn:microsoft.com/office/officeart/2005/8/layout/lProcess2"/>
    <dgm:cxn modelId="{A9860225-C9D3-4558-8430-56E0649D0868}" srcId="{3700F8F2-B0A7-46C1-8A59-662E368E7FC6}" destId="{E090B936-9BFB-4D55-A75A-53229016A93D}" srcOrd="0" destOrd="0" parTransId="{4D19EBA5-20A2-454A-A84F-14A9B07A9A45}" sibTransId="{0D1CB457-EA65-41D3-A6D7-B438FFC83DEF}"/>
    <dgm:cxn modelId="{E9A9C1E9-0343-467E-A09E-0CADBCB49079}" srcId="{0576B55D-7DA2-471F-97F6-E4C75D6E47A7}" destId="{0E35EDF6-9768-4525-98DC-47B2A3F2D426}" srcOrd="1" destOrd="0" parTransId="{3AECEB90-D6B8-4DF9-A4E6-E56807CF4DF0}" sibTransId="{E9471803-BB61-4848-AE52-075388000B68}"/>
    <dgm:cxn modelId="{8CD309DD-DB8F-4A9E-B8C2-352AB7F760E8}" srcId="{0576B55D-7DA2-471F-97F6-E4C75D6E47A7}" destId="{211A7F89-870A-4197-B121-CF248E479DE3}" srcOrd="0" destOrd="0" parTransId="{5BA74349-BB31-4510-8C1E-BF6D5E1B0941}" sibTransId="{B5F219B4-1C00-487D-A345-F4AFA638A14A}"/>
    <dgm:cxn modelId="{AEDA7055-59B1-41BF-818F-5A2242B2F228}" type="presOf" srcId="{BD3C2CB2-DFDD-432D-A93A-CE3448DEB4F7}" destId="{9130BBC5-680E-4DE9-A908-32C70F794CF5}" srcOrd="1" destOrd="0" presId="urn:microsoft.com/office/officeart/2005/8/layout/lProcess2"/>
    <dgm:cxn modelId="{181129F7-2EBF-4A47-BBAC-41354E5B9B31}" srcId="{3700F8F2-B0A7-46C1-8A59-662E368E7FC6}" destId="{2A4B3781-AEC0-4E47-A95E-A51021EBFF15}" srcOrd="2" destOrd="0" parTransId="{A25BFBEB-7FAC-4F55-AD1E-7C86CAA61F32}" sibTransId="{B373C49D-A55B-4D35-9B17-5B409DA14701}"/>
    <dgm:cxn modelId="{880D6F71-FB3A-4ECB-B8E7-A1357DD2E2DE}" srcId="{DB21AB91-A7C0-43FD-BA22-4DBAD177D091}" destId="{BD3C2CB2-DFDD-432D-A93A-CE3448DEB4F7}" srcOrd="2" destOrd="0" parTransId="{3FFBC4CA-413C-4260-95FB-847FD15E21D7}" sibTransId="{78511C4B-1231-45B1-AF4F-99C0EA48D0B8}"/>
    <dgm:cxn modelId="{40507A44-10D1-4AC2-B313-AB0E0D9BB36F}" type="presOf" srcId="{0E35EDF6-9768-4525-98DC-47B2A3F2D426}" destId="{48113F83-79CB-4B23-BA12-3DF84C799D46}" srcOrd="0" destOrd="0" presId="urn:microsoft.com/office/officeart/2005/8/layout/lProcess2"/>
    <dgm:cxn modelId="{339BF6A4-925F-40E0-8D86-0FD4524FE3B2}" type="presOf" srcId="{3700F8F2-B0A7-46C1-8A59-662E368E7FC6}" destId="{DCF4D2B9-53B9-489A-8982-D86423DDE521}" srcOrd="0" destOrd="0" presId="urn:microsoft.com/office/officeart/2005/8/layout/lProcess2"/>
    <dgm:cxn modelId="{39FC2784-82C6-43A0-9405-7ACC5B03A369}" type="presOf" srcId="{211A7F89-870A-4197-B121-CF248E479DE3}" destId="{6B4BD3DB-D806-4A0F-B951-11F38877C281}" srcOrd="0" destOrd="0" presId="urn:microsoft.com/office/officeart/2005/8/layout/lProcess2"/>
    <dgm:cxn modelId="{0B854693-66F1-42B1-8B44-BB5EA5AAB790}" type="presOf" srcId="{2A4B3781-AEC0-4E47-A95E-A51021EBFF15}" destId="{67DE7F42-D1BD-4DF0-8B39-17B94E5D4244}" srcOrd="0" destOrd="0" presId="urn:microsoft.com/office/officeart/2005/8/layout/lProcess2"/>
    <dgm:cxn modelId="{3F835C4B-9775-483C-B0E2-638A726C25EE}" srcId="{DB21AB91-A7C0-43FD-BA22-4DBAD177D091}" destId="{0576B55D-7DA2-471F-97F6-E4C75D6E47A7}" srcOrd="0" destOrd="0" parTransId="{8AD64DB5-0B54-46D6-BC32-209143F02A9E}" sibTransId="{BD0037DF-1957-44D9-87C2-E3902A129BF1}"/>
    <dgm:cxn modelId="{CC54F4AB-D799-4EC1-937D-31558962145D}" srcId="{3700F8F2-B0A7-46C1-8A59-662E368E7FC6}" destId="{66020A52-4389-44D1-B1AE-B6189BC4A4BD}" srcOrd="1" destOrd="0" parTransId="{D0EAB41D-E594-4C0B-BCB9-0B4BB50E0FA0}" sibTransId="{59471C86-4372-4931-A481-28FCBF846C4E}"/>
    <dgm:cxn modelId="{57698423-FA2C-4B8C-96EC-6EAF1EC85735}" type="presOf" srcId="{C76CB954-E8B8-4C53-8A59-F22E1E571241}" destId="{56050C73-DB7A-4CED-8847-006AB7F2B1B9}" srcOrd="0" destOrd="0" presId="urn:microsoft.com/office/officeart/2005/8/layout/lProcess2"/>
    <dgm:cxn modelId="{09162FC0-99E8-41B2-98FF-4E9A3778ADDD}" srcId="{0576B55D-7DA2-471F-97F6-E4C75D6E47A7}" destId="{C76CB954-E8B8-4C53-8A59-F22E1E571241}" srcOrd="2" destOrd="0" parTransId="{927D169E-43FD-40A7-83B3-A6D47B5983C2}" sibTransId="{920CB5EA-98BD-4CA4-A074-7400E1028907}"/>
    <dgm:cxn modelId="{748A5B91-7B6E-4A33-B06B-DFBED0936783}" srcId="{DB21AB91-A7C0-43FD-BA22-4DBAD177D091}" destId="{3700F8F2-B0A7-46C1-8A59-662E368E7FC6}" srcOrd="1" destOrd="0" parTransId="{7991D570-5A4A-4A32-A746-80602A0CC538}" sibTransId="{7CCD95A4-EC6B-4481-9E1B-2817E55925E5}"/>
    <dgm:cxn modelId="{D5159002-CB7E-4D0A-8280-C04FC431360E}" type="presOf" srcId="{BD3C2CB2-DFDD-432D-A93A-CE3448DEB4F7}" destId="{3F1D4352-654E-4712-B10B-B6623D88662C}" srcOrd="0" destOrd="0" presId="urn:microsoft.com/office/officeart/2005/8/layout/lProcess2"/>
    <dgm:cxn modelId="{EAD2F145-8F91-461F-A242-D2C7BAC48D2C}" type="presOf" srcId="{66020A52-4389-44D1-B1AE-B6189BC4A4BD}" destId="{054AA920-AEF8-477B-94C7-D1955ACEAAE6}" srcOrd="0" destOrd="0" presId="urn:microsoft.com/office/officeart/2005/8/layout/lProcess2"/>
    <dgm:cxn modelId="{A0B71CC1-01CB-4134-BB29-713DBD9F9C9F}" type="presParOf" srcId="{A7FCDDFF-CFF5-4458-AE87-3520FD4265DD}" destId="{4785276A-A745-4C2F-ACFE-131EBF8F385C}" srcOrd="0" destOrd="0" presId="urn:microsoft.com/office/officeart/2005/8/layout/lProcess2"/>
    <dgm:cxn modelId="{E6F27D5C-000C-452F-9823-EFBCA680CE52}" type="presParOf" srcId="{4785276A-A745-4C2F-ACFE-131EBF8F385C}" destId="{D94088F1-D155-4FFB-8275-EB7B558A70E9}" srcOrd="0" destOrd="0" presId="urn:microsoft.com/office/officeart/2005/8/layout/lProcess2"/>
    <dgm:cxn modelId="{D18030FA-DED6-4C65-8915-A82F4E133E19}" type="presParOf" srcId="{4785276A-A745-4C2F-ACFE-131EBF8F385C}" destId="{32D43151-E513-40B2-8726-4C857AFAA590}" srcOrd="1" destOrd="0" presId="urn:microsoft.com/office/officeart/2005/8/layout/lProcess2"/>
    <dgm:cxn modelId="{39124194-7752-44CB-ACB1-E379E8266421}" type="presParOf" srcId="{4785276A-A745-4C2F-ACFE-131EBF8F385C}" destId="{948D0F28-A5A6-4106-9DEC-0EEAB9D58623}" srcOrd="2" destOrd="0" presId="urn:microsoft.com/office/officeart/2005/8/layout/lProcess2"/>
    <dgm:cxn modelId="{2FC59907-B1E7-4CC9-B6B0-E42E7B1A9AC7}" type="presParOf" srcId="{948D0F28-A5A6-4106-9DEC-0EEAB9D58623}" destId="{63649B9B-C44D-441C-B178-B05AF59B9455}" srcOrd="0" destOrd="0" presId="urn:microsoft.com/office/officeart/2005/8/layout/lProcess2"/>
    <dgm:cxn modelId="{34F01016-288A-4E0F-9729-A162E14E4513}" type="presParOf" srcId="{63649B9B-C44D-441C-B178-B05AF59B9455}" destId="{6B4BD3DB-D806-4A0F-B951-11F38877C281}" srcOrd="0" destOrd="0" presId="urn:microsoft.com/office/officeart/2005/8/layout/lProcess2"/>
    <dgm:cxn modelId="{B611E919-348E-4C95-8410-4043CAB1C6A1}" type="presParOf" srcId="{63649B9B-C44D-441C-B178-B05AF59B9455}" destId="{EA9314E1-FA56-4970-841D-8E7B81B3349A}" srcOrd="1" destOrd="0" presId="urn:microsoft.com/office/officeart/2005/8/layout/lProcess2"/>
    <dgm:cxn modelId="{D812A9A0-89E5-496C-A998-433D98E45B9A}" type="presParOf" srcId="{63649B9B-C44D-441C-B178-B05AF59B9455}" destId="{48113F83-79CB-4B23-BA12-3DF84C799D46}" srcOrd="2" destOrd="0" presId="urn:microsoft.com/office/officeart/2005/8/layout/lProcess2"/>
    <dgm:cxn modelId="{7A830134-800A-40B8-A5E7-377EAED66183}" type="presParOf" srcId="{63649B9B-C44D-441C-B178-B05AF59B9455}" destId="{30140F65-9624-4F76-892E-A2C90B57B385}" srcOrd="3" destOrd="0" presId="urn:microsoft.com/office/officeart/2005/8/layout/lProcess2"/>
    <dgm:cxn modelId="{41BFBC47-D7C1-40BA-8C02-6058732284D1}" type="presParOf" srcId="{63649B9B-C44D-441C-B178-B05AF59B9455}" destId="{56050C73-DB7A-4CED-8847-006AB7F2B1B9}" srcOrd="4" destOrd="0" presId="urn:microsoft.com/office/officeart/2005/8/layout/lProcess2"/>
    <dgm:cxn modelId="{29A08F1C-79B7-4A14-AE46-3F92BDA22008}" type="presParOf" srcId="{A7FCDDFF-CFF5-4458-AE87-3520FD4265DD}" destId="{FC2B4792-C587-44EC-8A64-F1CE2C8776A5}" srcOrd="1" destOrd="0" presId="urn:microsoft.com/office/officeart/2005/8/layout/lProcess2"/>
    <dgm:cxn modelId="{424E609F-514F-4833-BA77-9B8E4F7783C9}" type="presParOf" srcId="{A7FCDDFF-CFF5-4458-AE87-3520FD4265DD}" destId="{61641132-6EC1-47F2-B6C7-D463C761D20D}" srcOrd="2" destOrd="0" presId="urn:microsoft.com/office/officeart/2005/8/layout/lProcess2"/>
    <dgm:cxn modelId="{2E46AC34-AA0D-4D33-BF90-FCC4D5BC6C0A}" type="presParOf" srcId="{61641132-6EC1-47F2-B6C7-D463C761D20D}" destId="{DCF4D2B9-53B9-489A-8982-D86423DDE521}" srcOrd="0" destOrd="0" presId="urn:microsoft.com/office/officeart/2005/8/layout/lProcess2"/>
    <dgm:cxn modelId="{C7C55DC1-6F61-4973-B529-F25B1880CB03}" type="presParOf" srcId="{61641132-6EC1-47F2-B6C7-D463C761D20D}" destId="{F8E102CB-79C4-407F-953B-CCF0C2194A96}" srcOrd="1" destOrd="0" presId="urn:microsoft.com/office/officeart/2005/8/layout/lProcess2"/>
    <dgm:cxn modelId="{9197B18D-7BBD-46C3-BD51-8D6E0571962E}" type="presParOf" srcId="{61641132-6EC1-47F2-B6C7-D463C761D20D}" destId="{C1CF1923-D6C5-43AC-BCAE-B6D3C30286A1}" srcOrd="2" destOrd="0" presId="urn:microsoft.com/office/officeart/2005/8/layout/lProcess2"/>
    <dgm:cxn modelId="{1B34007A-4F81-4C5A-AE27-14E12EDAA9B4}" type="presParOf" srcId="{C1CF1923-D6C5-43AC-BCAE-B6D3C30286A1}" destId="{48FFB56D-9A46-4522-A848-45A530340539}" srcOrd="0" destOrd="0" presId="urn:microsoft.com/office/officeart/2005/8/layout/lProcess2"/>
    <dgm:cxn modelId="{9301C0EB-24C1-41D4-8A87-0B8D26496D5A}" type="presParOf" srcId="{48FFB56D-9A46-4522-A848-45A530340539}" destId="{41947362-7211-4C68-9D92-957433042259}" srcOrd="0" destOrd="0" presId="urn:microsoft.com/office/officeart/2005/8/layout/lProcess2"/>
    <dgm:cxn modelId="{6AA3CB06-ED85-41D4-8BA3-B89E9E8A419D}" type="presParOf" srcId="{48FFB56D-9A46-4522-A848-45A530340539}" destId="{669F6149-8B9F-4E51-BB59-2C13CA96FBA4}" srcOrd="1" destOrd="0" presId="urn:microsoft.com/office/officeart/2005/8/layout/lProcess2"/>
    <dgm:cxn modelId="{8287AEB9-A0F9-4A78-A5C0-860297A69D3D}" type="presParOf" srcId="{48FFB56D-9A46-4522-A848-45A530340539}" destId="{054AA920-AEF8-477B-94C7-D1955ACEAAE6}" srcOrd="2" destOrd="0" presId="urn:microsoft.com/office/officeart/2005/8/layout/lProcess2"/>
    <dgm:cxn modelId="{1B8785D2-ACC8-4AFA-A982-BDDB6218C136}" type="presParOf" srcId="{48FFB56D-9A46-4522-A848-45A530340539}" destId="{02ACAFE7-3514-4BBD-A1AF-76DD54D4BD94}" srcOrd="3" destOrd="0" presId="urn:microsoft.com/office/officeart/2005/8/layout/lProcess2"/>
    <dgm:cxn modelId="{75C4A968-3564-48AF-BA3E-8868D5D204BA}" type="presParOf" srcId="{48FFB56D-9A46-4522-A848-45A530340539}" destId="{67DE7F42-D1BD-4DF0-8B39-17B94E5D4244}" srcOrd="4" destOrd="0" presId="urn:microsoft.com/office/officeart/2005/8/layout/lProcess2"/>
    <dgm:cxn modelId="{91E4005C-5EEC-40A9-B696-F57B6BE9A46C}" type="presParOf" srcId="{A7FCDDFF-CFF5-4458-AE87-3520FD4265DD}" destId="{663A716D-5CCC-4B03-8F7F-F30BC33A6815}" srcOrd="3" destOrd="0" presId="urn:microsoft.com/office/officeart/2005/8/layout/lProcess2"/>
    <dgm:cxn modelId="{EF71C89A-E546-4AC0-B1CF-FA81100E9136}" type="presParOf" srcId="{A7FCDDFF-CFF5-4458-AE87-3520FD4265DD}" destId="{78ED6374-A801-4933-94CF-F0AB6D3DDB89}" srcOrd="4" destOrd="0" presId="urn:microsoft.com/office/officeart/2005/8/layout/lProcess2"/>
    <dgm:cxn modelId="{B4A0B1A2-416A-442F-80C5-8F9B06CF48B8}" type="presParOf" srcId="{78ED6374-A801-4933-94CF-F0AB6D3DDB89}" destId="{3F1D4352-654E-4712-B10B-B6623D88662C}" srcOrd="0" destOrd="0" presId="urn:microsoft.com/office/officeart/2005/8/layout/lProcess2"/>
    <dgm:cxn modelId="{5BB26F30-8356-4FBE-A319-DE705BFA303A}" type="presParOf" srcId="{78ED6374-A801-4933-94CF-F0AB6D3DDB89}" destId="{9130BBC5-680E-4DE9-A908-32C70F794CF5}" srcOrd="1" destOrd="0" presId="urn:microsoft.com/office/officeart/2005/8/layout/lProcess2"/>
    <dgm:cxn modelId="{C709234C-C59F-4880-A6F3-451CD2B945A7}" type="presParOf" srcId="{78ED6374-A801-4933-94CF-F0AB6D3DDB89}" destId="{AFA6B641-6F3B-47CA-B966-5DB4313A4B5F}" srcOrd="2" destOrd="0" presId="urn:microsoft.com/office/officeart/2005/8/layout/lProcess2"/>
    <dgm:cxn modelId="{012CF047-D385-4DA3-B99E-13D0CEF1BFC3}" type="presParOf" srcId="{AFA6B641-6F3B-47CA-B966-5DB4313A4B5F}" destId="{BDC1284A-D66A-470E-A6D7-2993D54E3C6B}" srcOrd="0" destOrd="0" presId="urn:microsoft.com/office/officeart/2005/8/layout/lProcess2"/>
    <dgm:cxn modelId="{F0378F3A-03EB-45AD-B575-B4DA65BC34B6}" type="presParOf" srcId="{BDC1284A-D66A-470E-A6D7-2993D54E3C6B}" destId="{AD78BBE9-5026-4A13-920E-2E9733E0CD6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814480-1397-46F3-9689-3479E1EFF333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61F6DC9-2FCD-47C2-8805-4C7B8AE5133C}">
      <dgm:prSet phldrT="[Text]"/>
      <dgm:spPr/>
      <dgm:t>
        <a:bodyPr/>
        <a:lstStyle/>
        <a:p>
          <a:r>
            <a:rPr lang="en-US" dirty="0"/>
            <a:t>Fractional reserve banking and </a:t>
          </a:r>
          <a:r>
            <a:rPr lang="en-US" dirty="0" smtClean="0"/>
            <a:t>fiat </a:t>
          </a:r>
          <a:r>
            <a:rPr lang="en-US" dirty="0"/>
            <a:t>money</a:t>
          </a:r>
        </a:p>
      </dgm:t>
    </dgm:pt>
    <dgm:pt modelId="{6F79D59F-5F81-4EF6-8509-7F27757654D7}" type="parTrans" cxnId="{58D8AB5F-E749-4CB6-9316-86793EDC227D}">
      <dgm:prSet/>
      <dgm:spPr/>
      <dgm:t>
        <a:bodyPr/>
        <a:lstStyle/>
        <a:p>
          <a:endParaRPr lang="en-US"/>
        </a:p>
      </dgm:t>
    </dgm:pt>
    <dgm:pt modelId="{999B287C-A782-4FAB-983D-9FD8D90A992A}" type="sibTrans" cxnId="{58D8AB5F-E749-4CB6-9316-86793EDC227D}">
      <dgm:prSet/>
      <dgm:spPr/>
      <dgm:t>
        <a:bodyPr/>
        <a:lstStyle/>
        <a:p>
          <a:endParaRPr lang="en-US"/>
        </a:p>
      </dgm:t>
    </dgm:pt>
    <dgm:pt modelId="{44E602DF-D6B7-4D3F-BA03-4BAE33F05FC7}">
      <dgm:prSet phldrT="[Text]"/>
      <dgm:spPr/>
      <dgm:t>
        <a:bodyPr/>
        <a:lstStyle/>
        <a:p>
          <a:r>
            <a:rPr lang="en-US" dirty="0" smtClean="0"/>
            <a:t>Interest, speculation and </a:t>
          </a:r>
          <a:r>
            <a:rPr lang="en-US" dirty="0"/>
            <a:t>inflation</a:t>
          </a:r>
        </a:p>
      </dgm:t>
    </dgm:pt>
    <dgm:pt modelId="{F3784824-C85E-41BA-8993-F0787BC325CF}" type="parTrans" cxnId="{84601BC9-9EED-4D03-960A-E715CEB7F940}">
      <dgm:prSet/>
      <dgm:spPr/>
      <dgm:t>
        <a:bodyPr/>
        <a:lstStyle/>
        <a:p>
          <a:endParaRPr lang="en-US"/>
        </a:p>
      </dgm:t>
    </dgm:pt>
    <dgm:pt modelId="{934B9B78-2448-4F03-995C-207EE70D311D}" type="sibTrans" cxnId="{84601BC9-9EED-4D03-960A-E715CEB7F940}">
      <dgm:prSet/>
      <dgm:spPr/>
      <dgm:t>
        <a:bodyPr/>
        <a:lstStyle/>
        <a:p>
          <a:endParaRPr lang="en-US"/>
        </a:p>
      </dgm:t>
    </dgm:pt>
    <dgm:pt modelId="{34C9064D-5171-4879-9FA5-D5AC7A36C7A0}">
      <dgm:prSet phldrT="[Text]"/>
      <dgm:spPr/>
      <dgm:t>
        <a:bodyPr/>
        <a:lstStyle/>
        <a:p>
          <a:r>
            <a:rPr lang="en-US" dirty="0"/>
            <a:t>Money monoculture</a:t>
          </a:r>
        </a:p>
      </dgm:t>
    </dgm:pt>
    <dgm:pt modelId="{A74C7461-823A-47C7-AC3D-89A4C79E1654}" type="parTrans" cxnId="{15946EAE-94F2-4B92-A0EE-B15FAAAD0D28}">
      <dgm:prSet/>
      <dgm:spPr/>
      <dgm:t>
        <a:bodyPr/>
        <a:lstStyle/>
        <a:p>
          <a:endParaRPr lang="en-US"/>
        </a:p>
      </dgm:t>
    </dgm:pt>
    <dgm:pt modelId="{C8A98197-BCC7-4705-95C2-8C7B265326A4}" type="sibTrans" cxnId="{15946EAE-94F2-4B92-A0EE-B15FAAAD0D28}">
      <dgm:prSet/>
      <dgm:spPr/>
      <dgm:t>
        <a:bodyPr/>
        <a:lstStyle/>
        <a:p>
          <a:endParaRPr lang="en-US"/>
        </a:p>
      </dgm:t>
    </dgm:pt>
    <dgm:pt modelId="{5837651C-CE04-4273-9B53-C8B97DFFEB3F}">
      <dgm:prSet phldrT="[Text]"/>
      <dgm:spPr/>
      <dgm:t>
        <a:bodyPr/>
        <a:lstStyle/>
        <a:p>
          <a:r>
            <a:rPr lang="en-US" dirty="0"/>
            <a:t>Private issuing and control of </a:t>
          </a:r>
          <a:r>
            <a:rPr lang="en-US" dirty="0" smtClean="0"/>
            <a:t>money</a:t>
          </a:r>
          <a:endParaRPr lang="en-US" dirty="0"/>
        </a:p>
      </dgm:t>
    </dgm:pt>
    <dgm:pt modelId="{ECD9909D-5AC6-4A95-91FB-34A3C685DC68}" type="parTrans" cxnId="{20CF73A2-F85A-4057-A5E4-5896DFB49786}">
      <dgm:prSet/>
      <dgm:spPr/>
      <dgm:t>
        <a:bodyPr/>
        <a:lstStyle/>
        <a:p>
          <a:endParaRPr lang="en-US"/>
        </a:p>
      </dgm:t>
    </dgm:pt>
    <dgm:pt modelId="{CE1DE90D-19C5-4834-86E1-D13B29033049}" type="sibTrans" cxnId="{20CF73A2-F85A-4057-A5E4-5896DFB49786}">
      <dgm:prSet/>
      <dgm:spPr/>
      <dgm:t>
        <a:bodyPr/>
        <a:lstStyle/>
        <a:p>
          <a:endParaRPr lang="en-US"/>
        </a:p>
      </dgm:t>
    </dgm:pt>
    <dgm:pt modelId="{9B3BA4C6-4E33-408B-A21E-5C3A0D0E932B}">
      <dgm:prSet phldrT="[Text]"/>
      <dgm:spPr/>
      <dgm:t>
        <a:bodyPr/>
        <a:lstStyle/>
        <a:p>
          <a:endParaRPr lang="en-GB"/>
        </a:p>
      </dgm:t>
    </dgm:pt>
    <dgm:pt modelId="{2D59FCF2-5A67-4798-B1CC-624C94ECA0A1}" type="parTrans" cxnId="{15B79247-BF37-4CE2-817C-3C30D104C67B}">
      <dgm:prSet/>
      <dgm:spPr/>
      <dgm:t>
        <a:bodyPr/>
        <a:lstStyle/>
        <a:p>
          <a:endParaRPr lang="en-GB"/>
        </a:p>
      </dgm:t>
    </dgm:pt>
    <dgm:pt modelId="{065D02B2-E9DC-4AE3-AAE2-A933B4387D30}" type="sibTrans" cxnId="{15B79247-BF37-4CE2-817C-3C30D104C67B}">
      <dgm:prSet/>
      <dgm:spPr/>
      <dgm:t>
        <a:bodyPr/>
        <a:lstStyle/>
        <a:p>
          <a:endParaRPr lang="en-GB"/>
        </a:p>
      </dgm:t>
    </dgm:pt>
    <dgm:pt modelId="{E245503C-B6EF-4C05-94FD-B578D9BC6941}">
      <dgm:prSet phldrT="[Text]"/>
      <dgm:spPr/>
      <dgm:t>
        <a:bodyPr/>
        <a:lstStyle/>
        <a:p>
          <a:endParaRPr lang="en-GB"/>
        </a:p>
      </dgm:t>
    </dgm:pt>
    <dgm:pt modelId="{E723660E-225C-4C7F-B2B4-BE5617F508E9}" type="parTrans" cxnId="{B94EB477-41AF-4B0B-A128-414AB1753F02}">
      <dgm:prSet/>
      <dgm:spPr/>
      <dgm:t>
        <a:bodyPr/>
        <a:lstStyle/>
        <a:p>
          <a:endParaRPr lang="en-GB"/>
        </a:p>
      </dgm:t>
    </dgm:pt>
    <dgm:pt modelId="{CB4C92AF-44A0-48A2-9DDF-FD191B90D39F}" type="sibTrans" cxnId="{B94EB477-41AF-4B0B-A128-414AB1753F02}">
      <dgm:prSet/>
      <dgm:spPr/>
      <dgm:t>
        <a:bodyPr/>
        <a:lstStyle/>
        <a:p>
          <a:endParaRPr lang="en-GB"/>
        </a:p>
      </dgm:t>
    </dgm:pt>
    <dgm:pt modelId="{28383E7F-21C1-442F-9DE1-8216BD544805}" type="pres">
      <dgm:prSet presAssocID="{04814480-1397-46F3-9689-3479E1EFF33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4FF69E6-61DF-42A4-B417-2E119F314797}" type="pres">
      <dgm:prSet presAssocID="{04814480-1397-46F3-9689-3479E1EFF333}" presName="diamond" presStyleLbl="bgShp" presStyleIdx="0" presStyleCnt="1"/>
      <dgm:spPr/>
    </dgm:pt>
    <dgm:pt modelId="{54B955B9-4E4C-4135-BE36-9757E295C1C0}" type="pres">
      <dgm:prSet presAssocID="{04814480-1397-46F3-9689-3479E1EFF333}" presName="quad1" presStyleLbl="node1" presStyleIdx="0" presStyleCnt="4" custLinFactX="8398" custLinFactNeighborX="100000" custLinFactNeighborY="16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227A22E-B914-4F6A-A925-32C6E3D15957}" type="pres">
      <dgm:prSet presAssocID="{04814480-1397-46F3-9689-3479E1EFF333}" presName="quad2" presStyleLbl="node1" presStyleIdx="1" presStyleCnt="4" custLinFactX="-7984" custLinFactNeighborX="-100000" custLinFactNeighborY="8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AAB5762-D56B-4FBC-B295-6356E96BC77D}" type="pres">
      <dgm:prSet presAssocID="{04814480-1397-46F3-9689-3479E1EFF333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5950313-92CB-4871-8234-7CF814DE239A}" type="pres">
      <dgm:prSet presAssocID="{04814480-1397-46F3-9689-3479E1EFF333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963CC75-49ED-4476-B5CE-62E8B4C988C0}" type="presOf" srcId="{04814480-1397-46F3-9689-3479E1EFF333}" destId="{28383E7F-21C1-442F-9DE1-8216BD544805}" srcOrd="0" destOrd="0" presId="urn:microsoft.com/office/officeart/2005/8/layout/matrix3"/>
    <dgm:cxn modelId="{B94EB477-41AF-4B0B-A128-414AB1753F02}" srcId="{04814480-1397-46F3-9689-3479E1EFF333}" destId="{E245503C-B6EF-4C05-94FD-B578D9BC6941}" srcOrd="5" destOrd="0" parTransId="{E723660E-225C-4C7F-B2B4-BE5617F508E9}" sibTransId="{CB4C92AF-44A0-48A2-9DDF-FD191B90D39F}"/>
    <dgm:cxn modelId="{F60D1929-0698-4C2D-8767-E8BCB49AB717}" type="presOf" srcId="{34C9064D-5171-4879-9FA5-D5AC7A36C7A0}" destId="{2AAB5762-D56B-4FBC-B295-6356E96BC77D}" srcOrd="0" destOrd="0" presId="urn:microsoft.com/office/officeart/2005/8/layout/matrix3"/>
    <dgm:cxn modelId="{C00A20F5-9F18-4C41-BC36-3BAB2083F4BA}" type="presOf" srcId="{D61F6DC9-2FCD-47C2-8805-4C7B8AE5133C}" destId="{54B955B9-4E4C-4135-BE36-9757E295C1C0}" srcOrd="0" destOrd="0" presId="urn:microsoft.com/office/officeart/2005/8/layout/matrix3"/>
    <dgm:cxn modelId="{41D6429F-50C5-4E9F-8882-C95C32A3C24C}" type="presOf" srcId="{5837651C-CE04-4273-9B53-C8B97DFFEB3F}" destId="{05950313-92CB-4871-8234-7CF814DE239A}" srcOrd="0" destOrd="0" presId="urn:microsoft.com/office/officeart/2005/8/layout/matrix3"/>
    <dgm:cxn modelId="{20CF73A2-F85A-4057-A5E4-5896DFB49786}" srcId="{04814480-1397-46F3-9689-3479E1EFF333}" destId="{5837651C-CE04-4273-9B53-C8B97DFFEB3F}" srcOrd="3" destOrd="0" parTransId="{ECD9909D-5AC6-4A95-91FB-34A3C685DC68}" sibTransId="{CE1DE90D-19C5-4834-86E1-D13B29033049}"/>
    <dgm:cxn modelId="{84601BC9-9EED-4D03-960A-E715CEB7F940}" srcId="{04814480-1397-46F3-9689-3479E1EFF333}" destId="{44E602DF-D6B7-4D3F-BA03-4BAE33F05FC7}" srcOrd="1" destOrd="0" parTransId="{F3784824-C85E-41BA-8993-F0787BC325CF}" sibTransId="{934B9B78-2448-4F03-995C-207EE70D311D}"/>
    <dgm:cxn modelId="{15946EAE-94F2-4B92-A0EE-B15FAAAD0D28}" srcId="{04814480-1397-46F3-9689-3479E1EFF333}" destId="{34C9064D-5171-4879-9FA5-D5AC7A36C7A0}" srcOrd="2" destOrd="0" parTransId="{A74C7461-823A-47C7-AC3D-89A4C79E1654}" sibTransId="{C8A98197-BCC7-4705-95C2-8C7B265326A4}"/>
    <dgm:cxn modelId="{75727819-C624-4E93-8DD2-CCBB66323A9D}" type="presOf" srcId="{44E602DF-D6B7-4D3F-BA03-4BAE33F05FC7}" destId="{0227A22E-B914-4F6A-A925-32C6E3D15957}" srcOrd="0" destOrd="0" presId="urn:microsoft.com/office/officeart/2005/8/layout/matrix3"/>
    <dgm:cxn modelId="{15B79247-BF37-4CE2-817C-3C30D104C67B}" srcId="{04814480-1397-46F3-9689-3479E1EFF333}" destId="{9B3BA4C6-4E33-408B-A21E-5C3A0D0E932B}" srcOrd="4" destOrd="0" parTransId="{2D59FCF2-5A67-4798-B1CC-624C94ECA0A1}" sibTransId="{065D02B2-E9DC-4AE3-AAE2-A933B4387D30}"/>
    <dgm:cxn modelId="{58D8AB5F-E749-4CB6-9316-86793EDC227D}" srcId="{04814480-1397-46F3-9689-3479E1EFF333}" destId="{D61F6DC9-2FCD-47C2-8805-4C7B8AE5133C}" srcOrd="0" destOrd="0" parTransId="{6F79D59F-5F81-4EF6-8509-7F27757654D7}" sibTransId="{999B287C-A782-4FAB-983D-9FD8D90A992A}"/>
    <dgm:cxn modelId="{90CA7655-4684-43A5-9343-1EBB427AF73E}" type="presParOf" srcId="{28383E7F-21C1-442F-9DE1-8216BD544805}" destId="{B4FF69E6-61DF-42A4-B417-2E119F314797}" srcOrd="0" destOrd="0" presId="urn:microsoft.com/office/officeart/2005/8/layout/matrix3"/>
    <dgm:cxn modelId="{42AC0D2E-A80E-4AE0-BDB0-083AED3CAB05}" type="presParOf" srcId="{28383E7F-21C1-442F-9DE1-8216BD544805}" destId="{54B955B9-4E4C-4135-BE36-9757E295C1C0}" srcOrd="1" destOrd="0" presId="urn:microsoft.com/office/officeart/2005/8/layout/matrix3"/>
    <dgm:cxn modelId="{F17759EA-6910-4DAF-8B6A-5AC6D7C9B8CD}" type="presParOf" srcId="{28383E7F-21C1-442F-9DE1-8216BD544805}" destId="{0227A22E-B914-4F6A-A925-32C6E3D15957}" srcOrd="2" destOrd="0" presId="urn:microsoft.com/office/officeart/2005/8/layout/matrix3"/>
    <dgm:cxn modelId="{513D16B8-C27C-40F2-89CC-9A66DE92AD6D}" type="presParOf" srcId="{28383E7F-21C1-442F-9DE1-8216BD544805}" destId="{2AAB5762-D56B-4FBC-B295-6356E96BC77D}" srcOrd="3" destOrd="0" presId="urn:microsoft.com/office/officeart/2005/8/layout/matrix3"/>
    <dgm:cxn modelId="{BA31622A-986A-4450-8CF4-96EFD0588CA4}" type="presParOf" srcId="{28383E7F-21C1-442F-9DE1-8216BD544805}" destId="{05950313-92CB-4871-8234-7CF814DE239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F24EEFB-3466-4FCD-8FF1-947CE801E57C}" type="doc">
      <dgm:prSet loTypeId="urn:diagrams.loki3.com/VaryingWidthList" loCatId="list" qsTypeId="urn:microsoft.com/office/officeart/2005/8/quickstyle/simple1" qsCatId="simple" csTypeId="urn:microsoft.com/office/officeart/2005/8/colors/colorful5" csCatId="colorful" phldr="1"/>
      <dgm:spPr/>
    </dgm:pt>
    <dgm:pt modelId="{F16C5222-024D-4A63-9481-385AE08E89B6}">
      <dgm:prSet phldrT="[Text]" custT="1"/>
      <dgm:spPr/>
      <dgm:t>
        <a:bodyPr/>
        <a:lstStyle/>
        <a:p>
          <a:r>
            <a:rPr lang="pt-PT" sz="4500" dirty="0" smtClean="0"/>
            <a:t>Eco currencies</a:t>
          </a:r>
          <a:endParaRPr lang="en-GB" sz="4500" dirty="0"/>
        </a:p>
      </dgm:t>
    </dgm:pt>
    <dgm:pt modelId="{D9AF8045-F7A5-4029-A9E7-7562ECC6123A}" type="parTrans" cxnId="{D902EE21-1ACF-4DF1-8E02-B2248559A3D5}">
      <dgm:prSet/>
      <dgm:spPr/>
      <dgm:t>
        <a:bodyPr/>
        <a:lstStyle/>
        <a:p>
          <a:endParaRPr lang="en-GB"/>
        </a:p>
      </dgm:t>
    </dgm:pt>
    <dgm:pt modelId="{381A0929-1E06-4C31-8484-DC65929FF860}" type="sibTrans" cxnId="{D902EE21-1ACF-4DF1-8E02-B2248559A3D5}">
      <dgm:prSet/>
      <dgm:spPr/>
      <dgm:t>
        <a:bodyPr/>
        <a:lstStyle/>
        <a:p>
          <a:endParaRPr lang="en-GB"/>
        </a:p>
      </dgm:t>
    </dgm:pt>
    <dgm:pt modelId="{BC4042A9-AE22-45D9-B649-22631C052CD7}">
      <dgm:prSet phldrT="[Text]" custT="1"/>
      <dgm:spPr/>
      <dgm:t>
        <a:bodyPr/>
        <a:lstStyle/>
        <a:p>
          <a:r>
            <a:rPr lang="pt-PT" sz="4500" dirty="0" smtClean="0"/>
            <a:t>Energy and commodity currencies</a:t>
          </a:r>
          <a:endParaRPr lang="en-GB" sz="4500" dirty="0"/>
        </a:p>
      </dgm:t>
    </dgm:pt>
    <dgm:pt modelId="{60ACD74C-55F6-4CAC-8C75-B565EB75AB53}" type="parTrans" cxnId="{EED9ACC8-A9BC-46F1-91FE-F51049BB9FB8}">
      <dgm:prSet/>
      <dgm:spPr/>
      <dgm:t>
        <a:bodyPr/>
        <a:lstStyle/>
        <a:p>
          <a:endParaRPr lang="en-GB"/>
        </a:p>
      </dgm:t>
    </dgm:pt>
    <dgm:pt modelId="{E13E8C5A-590D-443D-B9B2-35FA298C395F}" type="sibTrans" cxnId="{EED9ACC8-A9BC-46F1-91FE-F51049BB9FB8}">
      <dgm:prSet/>
      <dgm:spPr/>
      <dgm:t>
        <a:bodyPr/>
        <a:lstStyle/>
        <a:p>
          <a:endParaRPr lang="en-GB"/>
        </a:p>
      </dgm:t>
    </dgm:pt>
    <dgm:pt modelId="{D2283669-010A-49DC-974F-2FEB01E26DED}">
      <dgm:prSet phldrT="[Text]" custT="1"/>
      <dgm:spPr/>
      <dgm:t>
        <a:bodyPr/>
        <a:lstStyle/>
        <a:p>
          <a:r>
            <a:rPr lang="pt-PT" sz="4500" dirty="0" smtClean="0"/>
            <a:t>Carbon credits</a:t>
          </a:r>
          <a:endParaRPr lang="en-GB" sz="4500" dirty="0"/>
        </a:p>
      </dgm:t>
    </dgm:pt>
    <dgm:pt modelId="{E1521D1F-A81D-48CC-A6C4-240267970C54}" type="parTrans" cxnId="{F8F556DB-AA75-462E-A3B7-F88084B8E5AA}">
      <dgm:prSet/>
      <dgm:spPr/>
      <dgm:t>
        <a:bodyPr/>
        <a:lstStyle/>
        <a:p>
          <a:endParaRPr lang="en-GB"/>
        </a:p>
      </dgm:t>
    </dgm:pt>
    <dgm:pt modelId="{5DAA010A-0901-4AE3-BA96-15759B32F470}" type="sibTrans" cxnId="{F8F556DB-AA75-462E-A3B7-F88084B8E5AA}">
      <dgm:prSet/>
      <dgm:spPr/>
      <dgm:t>
        <a:bodyPr/>
        <a:lstStyle/>
        <a:p>
          <a:endParaRPr lang="en-GB"/>
        </a:p>
      </dgm:t>
    </dgm:pt>
    <dgm:pt modelId="{93DD73C5-977B-4B78-87EA-CC7CF6BDDBDF}" type="pres">
      <dgm:prSet presAssocID="{DF24EEFB-3466-4FCD-8FF1-947CE801E57C}" presName="Name0" presStyleCnt="0">
        <dgm:presLayoutVars>
          <dgm:resizeHandles/>
        </dgm:presLayoutVars>
      </dgm:prSet>
      <dgm:spPr/>
    </dgm:pt>
    <dgm:pt modelId="{EDA2916F-9CEA-468B-8646-A7510807E370}" type="pres">
      <dgm:prSet presAssocID="{F16C5222-024D-4A63-9481-385AE08E89B6}" presName="text" presStyleLbl="node1" presStyleIdx="0" presStyleCnt="3" custScaleX="3357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385922A-4103-49BA-A0ED-DA20DEC3E1A7}" type="pres">
      <dgm:prSet presAssocID="{381A0929-1E06-4C31-8484-DC65929FF860}" presName="space" presStyleCnt="0"/>
      <dgm:spPr/>
    </dgm:pt>
    <dgm:pt modelId="{9233811D-D93D-4E94-B7E4-23BDC270EF62}" type="pres">
      <dgm:prSet presAssocID="{BC4042A9-AE22-45D9-B649-22631C052CD7}" presName="text" presStyleLbl="node1" presStyleIdx="1" presStyleCnt="3" custScaleX="3357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6C20B0B-EFAB-420C-B273-D90E88A0551A}" type="pres">
      <dgm:prSet presAssocID="{E13E8C5A-590D-443D-B9B2-35FA298C395F}" presName="space" presStyleCnt="0"/>
      <dgm:spPr/>
    </dgm:pt>
    <dgm:pt modelId="{0129E756-31D4-4DF6-8C37-9DAA177896F5}" type="pres">
      <dgm:prSet presAssocID="{D2283669-010A-49DC-974F-2FEB01E26DED}" presName="text" presStyleLbl="node1" presStyleIdx="2" presStyleCnt="3" custScaleX="3357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C68EC69-7D8E-4ADB-9F80-191FDA94F601}" type="presOf" srcId="{F16C5222-024D-4A63-9481-385AE08E89B6}" destId="{EDA2916F-9CEA-468B-8646-A7510807E370}" srcOrd="0" destOrd="0" presId="urn:diagrams.loki3.com/VaryingWidthList"/>
    <dgm:cxn modelId="{61DE475D-BB5F-45D7-A798-08FE66E95060}" type="presOf" srcId="{BC4042A9-AE22-45D9-B649-22631C052CD7}" destId="{9233811D-D93D-4E94-B7E4-23BDC270EF62}" srcOrd="0" destOrd="0" presId="urn:diagrams.loki3.com/VaryingWidthList"/>
    <dgm:cxn modelId="{13D9CB99-A5AB-4B7A-8DB9-7F77BAFEB865}" type="presOf" srcId="{DF24EEFB-3466-4FCD-8FF1-947CE801E57C}" destId="{93DD73C5-977B-4B78-87EA-CC7CF6BDDBDF}" srcOrd="0" destOrd="0" presId="urn:diagrams.loki3.com/VaryingWidthList"/>
    <dgm:cxn modelId="{EED9ACC8-A9BC-46F1-91FE-F51049BB9FB8}" srcId="{DF24EEFB-3466-4FCD-8FF1-947CE801E57C}" destId="{BC4042A9-AE22-45D9-B649-22631C052CD7}" srcOrd="1" destOrd="0" parTransId="{60ACD74C-55F6-4CAC-8C75-B565EB75AB53}" sibTransId="{E13E8C5A-590D-443D-B9B2-35FA298C395F}"/>
    <dgm:cxn modelId="{D902EE21-1ACF-4DF1-8E02-B2248559A3D5}" srcId="{DF24EEFB-3466-4FCD-8FF1-947CE801E57C}" destId="{F16C5222-024D-4A63-9481-385AE08E89B6}" srcOrd="0" destOrd="0" parTransId="{D9AF8045-F7A5-4029-A9E7-7562ECC6123A}" sibTransId="{381A0929-1E06-4C31-8484-DC65929FF860}"/>
    <dgm:cxn modelId="{E4FFC862-AA6D-4273-9F38-568A2AB12822}" type="presOf" srcId="{D2283669-010A-49DC-974F-2FEB01E26DED}" destId="{0129E756-31D4-4DF6-8C37-9DAA177896F5}" srcOrd="0" destOrd="0" presId="urn:diagrams.loki3.com/VaryingWidthList"/>
    <dgm:cxn modelId="{F8F556DB-AA75-462E-A3B7-F88084B8E5AA}" srcId="{DF24EEFB-3466-4FCD-8FF1-947CE801E57C}" destId="{D2283669-010A-49DC-974F-2FEB01E26DED}" srcOrd="2" destOrd="0" parTransId="{E1521D1F-A81D-48CC-A6C4-240267970C54}" sibTransId="{5DAA010A-0901-4AE3-BA96-15759B32F470}"/>
    <dgm:cxn modelId="{3C128951-B9CB-427B-B9C7-B6B00B15A6CB}" type="presParOf" srcId="{93DD73C5-977B-4B78-87EA-CC7CF6BDDBDF}" destId="{EDA2916F-9CEA-468B-8646-A7510807E370}" srcOrd="0" destOrd="0" presId="urn:diagrams.loki3.com/VaryingWidthList"/>
    <dgm:cxn modelId="{92CE9170-85C1-40FB-9AF4-EA8E3DA19E19}" type="presParOf" srcId="{93DD73C5-977B-4B78-87EA-CC7CF6BDDBDF}" destId="{9385922A-4103-49BA-A0ED-DA20DEC3E1A7}" srcOrd="1" destOrd="0" presId="urn:diagrams.loki3.com/VaryingWidthList"/>
    <dgm:cxn modelId="{0BE6DB87-BE7F-43BF-AAFE-07A5C39A312C}" type="presParOf" srcId="{93DD73C5-977B-4B78-87EA-CC7CF6BDDBDF}" destId="{9233811D-D93D-4E94-B7E4-23BDC270EF62}" srcOrd="2" destOrd="0" presId="urn:diagrams.loki3.com/VaryingWidthList"/>
    <dgm:cxn modelId="{3665B045-27B8-4DB7-A50C-747F0D1164D9}" type="presParOf" srcId="{93DD73C5-977B-4B78-87EA-CC7CF6BDDBDF}" destId="{86C20B0B-EFAB-420C-B273-D90E88A0551A}" srcOrd="3" destOrd="0" presId="urn:diagrams.loki3.com/VaryingWidthList"/>
    <dgm:cxn modelId="{DABFC14E-B127-48C2-907B-D7BC8619F812}" type="presParOf" srcId="{93DD73C5-977B-4B78-87EA-CC7CF6BDDBDF}" destId="{0129E756-31D4-4DF6-8C37-9DAA177896F5}" srcOrd="4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0C49AB8-7D40-4723-8668-D8BA2D330AA8}" type="doc">
      <dgm:prSet loTypeId="urn:microsoft.com/office/officeart/2005/8/layout/venn2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pt-PT"/>
        </a:p>
      </dgm:t>
    </dgm:pt>
    <dgm:pt modelId="{3D822930-8217-492D-B87A-A03024AC3902}">
      <dgm:prSet phldrT="[Texto]"/>
      <dgm:spPr/>
      <dgm:t>
        <a:bodyPr/>
        <a:lstStyle/>
        <a:p>
          <a:r>
            <a:rPr lang="pt-PT" dirty="0" smtClean="0"/>
            <a:t>Internacional</a:t>
          </a:r>
        </a:p>
        <a:p>
          <a:endParaRPr lang="pt-PT" dirty="0"/>
        </a:p>
      </dgm:t>
    </dgm:pt>
    <dgm:pt modelId="{FD9FAF36-B4D6-418A-9E76-157EF4274C1B}" type="parTrans" cxnId="{7CBA0855-3951-465F-8E93-C1A7B9F78E3D}">
      <dgm:prSet/>
      <dgm:spPr/>
      <dgm:t>
        <a:bodyPr/>
        <a:lstStyle/>
        <a:p>
          <a:endParaRPr lang="pt-PT"/>
        </a:p>
      </dgm:t>
    </dgm:pt>
    <dgm:pt modelId="{22E0CB1C-0FF0-40A0-A8BC-FE2B2F319204}" type="sibTrans" cxnId="{7CBA0855-3951-465F-8E93-C1A7B9F78E3D}">
      <dgm:prSet/>
      <dgm:spPr/>
      <dgm:t>
        <a:bodyPr/>
        <a:lstStyle/>
        <a:p>
          <a:endParaRPr lang="pt-PT"/>
        </a:p>
      </dgm:t>
    </dgm:pt>
    <dgm:pt modelId="{4C631B36-AFE0-4AE8-B7E4-221D0DEFE9F2}">
      <dgm:prSet phldrT="[Texto]"/>
      <dgm:spPr/>
      <dgm:t>
        <a:bodyPr/>
        <a:lstStyle/>
        <a:p>
          <a:r>
            <a:rPr lang="pt-PT" dirty="0" smtClean="0"/>
            <a:t>Nacional</a:t>
          </a:r>
        </a:p>
        <a:p>
          <a:endParaRPr lang="pt-PT" dirty="0"/>
        </a:p>
      </dgm:t>
    </dgm:pt>
    <dgm:pt modelId="{80D6FE40-DDF4-4F8D-9B87-882A146EF907}" type="parTrans" cxnId="{A9EDBC56-3572-4ACC-A8D2-BAD7DBE18575}">
      <dgm:prSet/>
      <dgm:spPr/>
      <dgm:t>
        <a:bodyPr/>
        <a:lstStyle/>
        <a:p>
          <a:endParaRPr lang="pt-PT"/>
        </a:p>
      </dgm:t>
    </dgm:pt>
    <dgm:pt modelId="{9C328F79-B11F-45CE-BDA9-2F1FEAE7C24A}" type="sibTrans" cxnId="{A9EDBC56-3572-4ACC-A8D2-BAD7DBE18575}">
      <dgm:prSet/>
      <dgm:spPr/>
      <dgm:t>
        <a:bodyPr/>
        <a:lstStyle/>
        <a:p>
          <a:endParaRPr lang="pt-PT"/>
        </a:p>
      </dgm:t>
    </dgm:pt>
    <dgm:pt modelId="{F3C2FDFE-4B04-4EC2-8531-262EB55D3C1A}">
      <dgm:prSet phldrT="[Texto]"/>
      <dgm:spPr/>
      <dgm:t>
        <a:bodyPr/>
        <a:lstStyle/>
        <a:p>
          <a:r>
            <a:rPr lang="pt-PT" dirty="0" smtClean="0"/>
            <a:t>Regional</a:t>
          </a:r>
          <a:endParaRPr lang="pt-PT" dirty="0"/>
        </a:p>
      </dgm:t>
    </dgm:pt>
    <dgm:pt modelId="{B00D7951-184C-4128-879F-2E26E1A3D11C}" type="parTrans" cxnId="{DB8E742D-1DE3-4E50-AE4D-862638CCB4A2}">
      <dgm:prSet/>
      <dgm:spPr/>
      <dgm:t>
        <a:bodyPr/>
        <a:lstStyle/>
        <a:p>
          <a:endParaRPr lang="pt-PT"/>
        </a:p>
      </dgm:t>
    </dgm:pt>
    <dgm:pt modelId="{E6D43F4F-1187-4C1C-A840-7C218ADB3A88}" type="sibTrans" cxnId="{DB8E742D-1DE3-4E50-AE4D-862638CCB4A2}">
      <dgm:prSet/>
      <dgm:spPr/>
      <dgm:t>
        <a:bodyPr/>
        <a:lstStyle/>
        <a:p>
          <a:endParaRPr lang="pt-PT"/>
        </a:p>
      </dgm:t>
    </dgm:pt>
    <dgm:pt modelId="{73D1D4D7-A222-4E13-80C9-79CE3652325A}">
      <dgm:prSet phldrT="[Texto]"/>
      <dgm:spPr/>
      <dgm:t>
        <a:bodyPr/>
        <a:lstStyle/>
        <a:p>
          <a:r>
            <a:rPr lang="pt-PT" dirty="0" smtClean="0"/>
            <a:t>Local</a:t>
          </a:r>
          <a:endParaRPr lang="pt-PT" dirty="0"/>
        </a:p>
      </dgm:t>
    </dgm:pt>
    <dgm:pt modelId="{4EA6CA09-D6AA-47A1-B976-A3A4E4451721}" type="parTrans" cxnId="{FCD17A7A-A763-4CD8-970B-F5BAA2C65F87}">
      <dgm:prSet/>
      <dgm:spPr/>
      <dgm:t>
        <a:bodyPr/>
        <a:lstStyle/>
        <a:p>
          <a:endParaRPr lang="pt-PT"/>
        </a:p>
      </dgm:t>
    </dgm:pt>
    <dgm:pt modelId="{1181A3D5-28C1-4BD3-984E-AF8725D6591D}" type="sibTrans" cxnId="{FCD17A7A-A763-4CD8-970B-F5BAA2C65F87}">
      <dgm:prSet/>
      <dgm:spPr/>
      <dgm:t>
        <a:bodyPr/>
        <a:lstStyle/>
        <a:p>
          <a:endParaRPr lang="pt-PT"/>
        </a:p>
      </dgm:t>
    </dgm:pt>
    <dgm:pt modelId="{7047B61E-38FD-4403-97B3-7258A26FB224}" type="pres">
      <dgm:prSet presAssocID="{E0C49AB8-7D40-4723-8668-D8BA2D330AA8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4BB174DB-CDA7-49D2-B9BE-2B07B7884ABB}" type="pres">
      <dgm:prSet presAssocID="{E0C49AB8-7D40-4723-8668-D8BA2D330AA8}" presName="comp1" presStyleCnt="0"/>
      <dgm:spPr/>
      <dgm:t>
        <a:bodyPr/>
        <a:lstStyle/>
        <a:p>
          <a:endParaRPr lang="pt-PT"/>
        </a:p>
      </dgm:t>
    </dgm:pt>
    <dgm:pt modelId="{3A62FF2C-DC84-4B16-A695-428890DC8A00}" type="pres">
      <dgm:prSet presAssocID="{E0C49AB8-7D40-4723-8668-D8BA2D330AA8}" presName="circle1" presStyleLbl="node1" presStyleIdx="0" presStyleCnt="4" custScaleX="132744" custLinFactNeighborX="4292" custLinFactNeighborY="-3565"/>
      <dgm:spPr/>
      <dgm:t>
        <a:bodyPr/>
        <a:lstStyle/>
        <a:p>
          <a:endParaRPr lang="pt-PT"/>
        </a:p>
      </dgm:t>
    </dgm:pt>
    <dgm:pt modelId="{C131BD60-1B5B-49AD-AF0A-FF82A259BBC6}" type="pres">
      <dgm:prSet presAssocID="{E0C49AB8-7D40-4723-8668-D8BA2D330AA8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DA6581E-E957-472F-A5C6-C1C44803729B}" type="pres">
      <dgm:prSet presAssocID="{E0C49AB8-7D40-4723-8668-D8BA2D330AA8}" presName="comp2" presStyleCnt="0"/>
      <dgm:spPr/>
      <dgm:t>
        <a:bodyPr/>
        <a:lstStyle/>
        <a:p>
          <a:endParaRPr lang="pt-PT"/>
        </a:p>
      </dgm:t>
    </dgm:pt>
    <dgm:pt modelId="{8B6CA3DD-1708-45DA-97F4-F3D7E0FADD35}" type="pres">
      <dgm:prSet presAssocID="{E0C49AB8-7D40-4723-8668-D8BA2D330AA8}" presName="circle2" presStyleLbl="node1" presStyleIdx="1" presStyleCnt="4" custScaleX="122607" custLinFactNeighborX="1477" custLinFactNeighborY="-10228"/>
      <dgm:spPr/>
      <dgm:t>
        <a:bodyPr/>
        <a:lstStyle/>
        <a:p>
          <a:endParaRPr lang="pt-PT"/>
        </a:p>
      </dgm:t>
    </dgm:pt>
    <dgm:pt modelId="{19458E4E-F461-4E5C-9B3C-4A86AC2942FB}" type="pres">
      <dgm:prSet presAssocID="{E0C49AB8-7D40-4723-8668-D8BA2D330AA8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B742E7D-35E1-43E2-93DF-27F8B00B78FF}" type="pres">
      <dgm:prSet presAssocID="{E0C49AB8-7D40-4723-8668-D8BA2D330AA8}" presName="comp3" presStyleCnt="0"/>
      <dgm:spPr/>
      <dgm:t>
        <a:bodyPr/>
        <a:lstStyle/>
        <a:p>
          <a:endParaRPr lang="pt-PT"/>
        </a:p>
      </dgm:t>
    </dgm:pt>
    <dgm:pt modelId="{B360ED71-E3A6-4E1F-88B0-008EC13C57C5}" type="pres">
      <dgm:prSet presAssocID="{E0C49AB8-7D40-4723-8668-D8BA2D330AA8}" presName="circle3" presStyleLbl="node1" presStyleIdx="2" presStyleCnt="4" custScaleX="96960" custScaleY="92122" custLinFactNeighborX="-225" custLinFactNeighborY="-29244"/>
      <dgm:spPr/>
      <dgm:t>
        <a:bodyPr/>
        <a:lstStyle/>
        <a:p>
          <a:endParaRPr lang="pt-PT"/>
        </a:p>
      </dgm:t>
    </dgm:pt>
    <dgm:pt modelId="{E8994C46-C4AA-4752-AE81-5D4A6CD2AA08}" type="pres">
      <dgm:prSet presAssocID="{E0C49AB8-7D40-4723-8668-D8BA2D330AA8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5D0AA6C-963E-46CA-8704-711C132EEC2A}" type="pres">
      <dgm:prSet presAssocID="{E0C49AB8-7D40-4723-8668-D8BA2D330AA8}" presName="comp4" presStyleCnt="0"/>
      <dgm:spPr/>
      <dgm:t>
        <a:bodyPr/>
        <a:lstStyle/>
        <a:p>
          <a:endParaRPr lang="pt-PT"/>
        </a:p>
      </dgm:t>
    </dgm:pt>
    <dgm:pt modelId="{4E16CB5B-0B8C-4DD7-B73B-7EB3AF2AE534}" type="pres">
      <dgm:prSet presAssocID="{E0C49AB8-7D40-4723-8668-D8BA2D330AA8}" presName="circle4" presStyleLbl="node1" presStyleIdx="3" presStyleCnt="4" custScaleX="89080" custScaleY="64547" custLinFactNeighborX="1253" custLinFactNeighborY="-67277"/>
      <dgm:spPr/>
      <dgm:t>
        <a:bodyPr/>
        <a:lstStyle/>
        <a:p>
          <a:endParaRPr lang="pt-PT"/>
        </a:p>
      </dgm:t>
    </dgm:pt>
    <dgm:pt modelId="{3B2EBE0E-040C-4C54-9EE6-5CDF120BA50B}" type="pres">
      <dgm:prSet presAssocID="{E0C49AB8-7D40-4723-8668-D8BA2D330AA8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BD967CD7-DF41-4EDF-9E01-97B8C2A2ABDF}" type="presOf" srcId="{73D1D4D7-A222-4E13-80C9-79CE3652325A}" destId="{3B2EBE0E-040C-4C54-9EE6-5CDF120BA50B}" srcOrd="1" destOrd="0" presId="urn:microsoft.com/office/officeart/2005/8/layout/venn2"/>
    <dgm:cxn modelId="{4FF4493E-F7F2-44F1-8578-8C42FB8E39BB}" type="presOf" srcId="{E0C49AB8-7D40-4723-8668-D8BA2D330AA8}" destId="{7047B61E-38FD-4403-97B3-7258A26FB224}" srcOrd="0" destOrd="0" presId="urn:microsoft.com/office/officeart/2005/8/layout/venn2"/>
    <dgm:cxn modelId="{5E3064F7-BF60-41DF-9233-4D145DAF5C14}" type="presOf" srcId="{3D822930-8217-492D-B87A-A03024AC3902}" destId="{C131BD60-1B5B-49AD-AF0A-FF82A259BBC6}" srcOrd="1" destOrd="0" presId="urn:microsoft.com/office/officeart/2005/8/layout/venn2"/>
    <dgm:cxn modelId="{DB8E742D-1DE3-4E50-AE4D-862638CCB4A2}" srcId="{E0C49AB8-7D40-4723-8668-D8BA2D330AA8}" destId="{F3C2FDFE-4B04-4EC2-8531-262EB55D3C1A}" srcOrd="2" destOrd="0" parTransId="{B00D7951-184C-4128-879F-2E26E1A3D11C}" sibTransId="{E6D43F4F-1187-4C1C-A840-7C218ADB3A88}"/>
    <dgm:cxn modelId="{244EFE41-CDB6-431B-A32A-0D55114E94F5}" type="presOf" srcId="{F3C2FDFE-4B04-4EC2-8531-262EB55D3C1A}" destId="{B360ED71-E3A6-4E1F-88B0-008EC13C57C5}" srcOrd="0" destOrd="0" presId="urn:microsoft.com/office/officeart/2005/8/layout/venn2"/>
    <dgm:cxn modelId="{68ACE0AE-E918-43A8-A664-FCFA11ACC308}" type="presOf" srcId="{4C631B36-AFE0-4AE8-B7E4-221D0DEFE9F2}" destId="{19458E4E-F461-4E5C-9B3C-4A86AC2942FB}" srcOrd="1" destOrd="0" presId="urn:microsoft.com/office/officeart/2005/8/layout/venn2"/>
    <dgm:cxn modelId="{A523FF75-6234-4B17-A0EC-E9570A8656D0}" type="presOf" srcId="{73D1D4D7-A222-4E13-80C9-79CE3652325A}" destId="{4E16CB5B-0B8C-4DD7-B73B-7EB3AF2AE534}" srcOrd="0" destOrd="0" presId="urn:microsoft.com/office/officeart/2005/8/layout/venn2"/>
    <dgm:cxn modelId="{915E3D15-C479-494B-901D-4EF7BC561CD1}" type="presOf" srcId="{F3C2FDFE-4B04-4EC2-8531-262EB55D3C1A}" destId="{E8994C46-C4AA-4752-AE81-5D4A6CD2AA08}" srcOrd="1" destOrd="0" presId="urn:microsoft.com/office/officeart/2005/8/layout/venn2"/>
    <dgm:cxn modelId="{FCD17A7A-A763-4CD8-970B-F5BAA2C65F87}" srcId="{E0C49AB8-7D40-4723-8668-D8BA2D330AA8}" destId="{73D1D4D7-A222-4E13-80C9-79CE3652325A}" srcOrd="3" destOrd="0" parTransId="{4EA6CA09-D6AA-47A1-B976-A3A4E4451721}" sibTransId="{1181A3D5-28C1-4BD3-984E-AF8725D6591D}"/>
    <dgm:cxn modelId="{36F93153-5764-43DC-B98D-CFA97A293ADC}" type="presOf" srcId="{4C631B36-AFE0-4AE8-B7E4-221D0DEFE9F2}" destId="{8B6CA3DD-1708-45DA-97F4-F3D7E0FADD35}" srcOrd="0" destOrd="0" presId="urn:microsoft.com/office/officeart/2005/8/layout/venn2"/>
    <dgm:cxn modelId="{7CBA0855-3951-465F-8E93-C1A7B9F78E3D}" srcId="{E0C49AB8-7D40-4723-8668-D8BA2D330AA8}" destId="{3D822930-8217-492D-B87A-A03024AC3902}" srcOrd="0" destOrd="0" parTransId="{FD9FAF36-B4D6-418A-9E76-157EF4274C1B}" sibTransId="{22E0CB1C-0FF0-40A0-A8BC-FE2B2F319204}"/>
    <dgm:cxn modelId="{A9EDBC56-3572-4ACC-A8D2-BAD7DBE18575}" srcId="{E0C49AB8-7D40-4723-8668-D8BA2D330AA8}" destId="{4C631B36-AFE0-4AE8-B7E4-221D0DEFE9F2}" srcOrd="1" destOrd="0" parTransId="{80D6FE40-DDF4-4F8D-9B87-882A146EF907}" sibTransId="{9C328F79-B11F-45CE-BDA9-2F1FEAE7C24A}"/>
    <dgm:cxn modelId="{1040901A-1BEA-494A-9A54-1CC91DC3B553}" type="presOf" srcId="{3D822930-8217-492D-B87A-A03024AC3902}" destId="{3A62FF2C-DC84-4B16-A695-428890DC8A00}" srcOrd="0" destOrd="0" presId="urn:microsoft.com/office/officeart/2005/8/layout/venn2"/>
    <dgm:cxn modelId="{E7E2EFB2-4646-4CFD-8787-4341DCD9A6E4}" type="presParOf" srcId="{7047B61E-38FD-4403-97B3-7258A26FB224}" destId="{4BB174DB-CDA7-49D2-B9BE-2B07B7884ABB}" srcOrd="0" destOrd="0" presId="urn:microsoft.com/office/officeart/2005/8/layout/venn2"/>
    <dgm:cxn modelId="{AA7F1F65-E6B6-45A1-B4C1-2103BF53D6CE}" type="presParOf" srcId="{4BB174DB-CDA7-49D2-B9BE-2B07B7884ABB}" destId="{3A62FF2C-DC84-4B16-A695-428890DC8A00}" srcOrd="0" destOrd="0" presId="urn:microsoft.com/office/officeart/2005/8/layout/venn2"/>
    <dgm:cxn modelId="{3204657B-28C3-4706-9F93-0033E7FB1C8D}" type="presParOf" srcId="{4BB174DB-CDA7-49D2-B9BE-2B07B7884ABB}" destId="{C131BD60-1B5B-49AD-AF0A-FF82A259BBC6}" srcOrd="1" destOrd="0" presId="urn:microsoft.com/office/officeart/2005/8/layout/venn2"/>
    <dgm:cxn modelId="{94E9F378-BB9B-4858-A94A-26E4071A4FC8}" type="presParOf" srcId="{7047B61E-38FD-4403-97B3-7258A26FB224}" destId="{6DA6581E-E957-472F-A5C6-C1C44803729B}" srcOrd="1" destOrd="0" presId="urn:microsoft.com/office/officeart/2005/8/layout/venn2"/>
    <dgm:cxn modelId="{19E16E1A-ABC8-4F22-801F-8FF7D1C75839}" type="presParOf" srcId="{6DA6581E-E957-472F-A5C6-C1C44803729B}" destId="{8B6CA3DD-1708-45DA-97F4-F3D7E0FADD35}" srcOrd="0" destOrd="0" presId="urn:microsoft.com/office/officeart/2005/8/layout/venn2"/>
    <dgm:cxn modelId="{AF7700AA-31C2-43A5-B2B4-006E1ADBB06D}" type="presParOf" srcId="{6DA6581E-E957-472F-A5C6-C1C44803729B}" destId="{19458E4E-F461-4E5C-9B3C-4A86AC2942FB}" srcOrd="1" destOrd="0" presId="urn:microsoft.com/office/officeart/2005/8/layout/venn2"/>
    <dgm:cxn modelId="{AE81EF64-9FD5-46CB-B7B5-6A40ABBF05E2}" type="presParOf" srcId="{7047B61E-38FD-4403-97B3-7258A26FB224}" destId="{1B742E7D-35E1-43E2-93DF-27F8B00B78FF}" srcOrd="2" destOrd="0" presId="urn:microsoft.com/office/officeart/2005/8/layout/venn2"/>
    <dgm:cxn modelId="{F318DCFF-200D-4FA5-8DE8-974558A211CD}" type="presParOf" srcId="{1B742E7D-35E1-43E2-93DF-27F8B00B78FF}" destId="{B360ED71-E3A6-4E1F-88B0-008EC13C57C5}" srcOrd="0" destOrd="0" presId="urn:microsoft.com/office/officeart/2005/8/layout/venn2"/>
    <dgm:cxn modelId="{EDA550CC-DDA1-4714-BAE2-F5B023DD9AD6}" type="presParOf" srcId="{1B742E7D-35E1-43E2-93DF-27F8B00B78FF}" destId="{E8994C46-C4AA-4752-AE81-5D4A6CD2AA08}" srcOrd="1" destOrd="0" presId="urn:microsoft.com/office/officeart/2005/8/layout/venn2"/>
    <dgm:cxn modelId="{46CF7B0F-AFFD-428C-91B7-0DED3E82D983}" type="presParOf" srcId="{7047B61E-38FD-4403-97B3-7258A26FB224}" destId="{95D0AA6C-963E-46CA-8704-711C132EEC2A}" srcOrd="3" destOrd="0" presId="urn:microsoft.com/office/officeart/2005/8/layout/venn2"/>
    <dgm:cxn modelId="{C7284B3D-75A8-4A0E-BB5D-A83706B2709A}" type="presParOf" srcId="{95D0AA6C-963E-46CA-8704-711C132EEC2A}" destId="{4E16CB5B-0B8C-4DD7-B73B-7EB3AF2AE534}" srcOrd="0" destOrd="0" presId="urn:microsoft.com/office/officeart/2005/8/layout/venn2"/>
    <dgm:cxn modelId="{6245987C-D197-427E-A803-76B53773E676}" type="presParOf" srcId="{95D0AA6C-963E-46CA-8704-711C132EEC2A}" destId="{3B2EBE0E-040C-4C54-9EE6-5CDF120BA50B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1D1C76-8A66-455E-9386-285C584F6846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</dgm:pt>
    <dgm:pt modelId="{E30CA22D-1051-44E7-9012-CF8FA08E358E}">
      <dgm:prSet phldrT="[Text]"/>
      <dgm:spPr/>
      <dgm:t>
        <a:bodyPr/>
        <a:lstStyle/>
        <a:p>
          <a:r>
            <a:rPr lang="en-US" dirty="0"/>
            <a:t>Moedas </a:t>
          </a:r>
          <a:r>
            <a:rPr lang="en-US" dirty="0" err="1"/>
            <a:t>digitais</a:t>
          </a:r>
          <a:endParaRPr lang="en-US" dirty="0"/>
        </a:p>
      </dgm:t>
    </dgm:pt>
    <dgm:pt modelId="{42FA1681-764F-4DB4-A288-F145BD4AA5D5}" type="parTrans" cxnId="{DDC5DA74-AA4B-449D-9538-E949F8D5B415}">
      <dgm:prSet/>
      <dgm:spPr/>
      <dgm:t>
        <a:bodyPr/>
        <a:lstStyle/>
        <a:p>
          <a:endParaRPr lang="en-US"/>
        </a:p>
      </dgm:t>
    </dgm:pt>
    <dgm:pt modelId="{8E4773F1-8CC4-4F5A-B8EA-11CF2C5C8933}" type="sibTrans" cxnId="{DDC5DA74-AA4B-449D-9538-E949F8D5B415}">
      <dgm:prSet/>
      <dgm:spPr/>
      <dgm:t>
        <a:bodyPr/>
        <a:lstStyle/>
        <a:p>
          <a:endParaRPr lang="en-US"/>
        </a:p>
      </dgm:t>
    </dgm:pt>
    <dgm:pt modelId="{E86B8C5E-62C5-4E65-A18F-063E5EF6A827}">
      <dgm:prSet phldrT="[Text]"/>
      <dgm:spPr/>
      <dgm:t>
        <a:bodyPr/>
        <a:lstStyle/>
        <a:p>
          <a:r>
            <a:rPr lang="en-US" dirty="0"/>
            <a:t>Moedas </a:t>
          </a:r>
          <a:r>
            <a:rPr lang="en-US" dirty="0" err="1"/>
            <a:t>nacionais</a:t>
          </a:r>
          <a:r>
            <a:rPr lang="en-US" dirty="0"/>
            <a:t> e </a:t>
          </a:r>
          <a:r>
            <a:rPr lang="en-US" dirty="0" err="1"/>
            <a:t>comerciais</a:t>
          </a:r>
          <a:endParaRPr lang="en-US" dirty="0"/>
        </a:p>
      </dgm:t>
    </dgm:pt>
    <dgm:pt modelId="{AFA55F6F-0A80-4A9F-9044-D1C5CCCE7B6B}" type="parTrans" cxnId="{75E80719-5F8A-425F-8EA1-357BCF3436AF}">
      <dgm:prSet/>
      <dgm:spPr/>
      <dgm:t>
        <a:bodyPr/>
        <a:lstStyle/>
        <a:p>
          <a:endParaRPr lang="en-US"/>
        </a:p>
      </dgm:t>
    </dgm:pt>
    <dgm:pt modelId="{5117EF35-5E92-4FC2-B138-D831A2E5E259}" type="sibTrans" cxnId="{75E80719-5F8A-425F-8EA1-357BCF3436AF}">
      <dgm:prSet/>
      <dgm:spPr/>
      <dgm:t>
        <a:bodyPr/>
        <a:lstStyle/>
        <a:p>
          <a:endParaRPr lang="en-US"/>
        </a:p>
      </dgm:t>
    </dgm:pt>
    <dgm:pt modelId="{4BD66BEC-A694-43FA-935D-FE252FE10727}">
      <dgm:prSet phldrT="[Text]"/>
      <dgm:spPr/>
      <dgm:t>
        <a:bodyPr/>
        <a:lstStyle/>
        <a:p>
          <a:r>
            <a:rPr lang="en-US" dirty="0"/>
            <a:t>Moedas </a:t>
          </a:r>
          <a:r>
            <a:rPr lang="en-US" dirty="0" err="1"/>
            <a:t>locais</a:t>
          </a:r>
          <a:r>
            <a:rPr lang="en-US" dirty="0"/>
            <a:t>, </a:t>
          </a:r>
          <a:r>
            <a:rPr lang="en-US" dirty="0" err="1"/>
            <a:t>moedas</a:t>
          </a:r>
          <a:r>
            <a:rPr lang="en-US" dirty="0"/>
            <a:t> </a:t>
          </a:r>
          <a:r>
            <a:rPr lang="en-US" dirty="0" err="1"/>
            <a:t>comunitárias</a:t>
          </a:r>
          <a:r>
            <a:rPr lang="en-US" dirty="0"/>
            <a:t>, </a:t>
          </a:r>
          <a:r>
            <a:rPr lang="en-US" dirty="0" err="1"/>
            <a:t>moedas</a:t>
          </a:r>
          <a:r>
            <a:rPr lang="en-US" dirty="0"/>
            <a:t> </a:t>
          </a:r>
          <a:r>
            <a:rPr lang="en-US" dirty="0" err="1"/>
            <a:t>sociais</a:t>
          </a:r>
          <a:endParaRPr lang="en-US" dirty="0"/>
        </a:p>
      </dgm:t>
    </dgm:pt>
    <dgm:pt modelId="{63BA778B-8CFD-4731-8A43-BA854F034341}" type="parTrans" cxnId="{8CE3ECC3-9733-4994-B13F-496D8429298D}">
      <dgm:prSet/>
      <dgm:spPr/>
      <dgm:t>
        <a:bodyPr/>
        <a:lstStyle/>
        <a:p>
          <a:endParaRPr lang="en-US"/>
        </a:p>
      </dgm:t>
    </dgm:pt>
    <dgm:pt modelId="{40F17622-1FEB-42DC-B541-93D6EC28CD96}" type="sibTrans" cxnId="{8CE3ECC3-9733-4994-B13F-496D8429298D}">
      <dgm:prSet/>
      <dgm:spPr/>
      <dgm:t>
        <a:bodyPr/>
        <a:lstStyle/>
        <a:p>
          <a:endParaRPr lang="en-US"/>
        </a:p>
      </dgm:t>
    </dgm:pt>
    <dgm:pt modelId="{B1B478B4-E01C-492A-97BF-2179BA8E0BD6}">
      <dgm:prSet phldrT="[Text]"/>
      <dgm:spPr/>
      <dgm:t>
        <a:bodyPr/>
        <a:lstStyle/>
        <a:p>
          <a:r>
            <a:rPr lang="en-US" dirty="0"/>
            <a:t>Moedas </a:t>
          </a:r>
          <a:r>
            <a:rPr lang="en-US" dirty="0" err="1"/>
            <a:t>regionais</a:t>
          </a:r>
          <a:endParaRPr lang="en-US" dirty="0"/>
        </a:p>
      </dgm:t>
    </dgm:pt>
    <dgm:pt modelId="{4C80A491-0101-40D0-B59C-F80F77197234}" type="parTrans" cxnId="{C87D01F3-9E7A-4D14-B68F-628DAC793379}">
      <dgm:prSet/>
      <dgm:spPr/>
      <dgm:t>
        <a:bodyPr/>
        <a:lstStyle/>
        <a:p>
          <a:endParaRPr lang="en-US"/>
        </a:p>
      </dgm:t>
    </dgm:pt>
    <dgm:pt modelId="{23900FF5-B658-4CC2-8DC2-9CBF5BA47D3C}" type="sibTrans" cxnId="{C87D01F3-9E7A-4D14-B68F-628DAC793379}">
      <dgm:prSet/>
      <dgm:spPr/>
      <dgm:t>
        <a:bodyPr/>
        <a:lstStyle/>
        <a:p>
          <a:endParaRPr lang="en-US"/>
        </a:p>
      </dgm:t>
    </dgm:pt>
    <dgm:pt modelId="{C58B24B7-DD20-4F9E-90FF-3AA347F54E18}">
      <dgm:prSet phldrT="[Text]"/>
      <dgm:spPr/>
      <dgm:t>
        <a:bodyPr/>
        <a:lstStyle/>
        <a:p>
          <a:r>
            <a:rPr lang="en-US" dirty="0"/>
            <a:t>Moedas </a:t>
          </a:r>
          <a:r>
            <a:rPr lang="en-US" dirty="0" err="1"/>
            <a:t>municipais</a:t>
          </a:r>
          <a:endParaRPr lang="en-US" dirty="0"/>
        </a:p>
      </dgm:t>
    </dgm:pt>
    <dgm:pt modelId="{6162DCD3-3802-4D99-85F6-48AFDBFBAD06}" type="parTrans" cxnId="{F2C511F0-A18A-4150-9A4B-534C143E8CBE}">
      <dgm:prSet/>
      <dgm:spPr/>
      <dgm:t>
        <a:bodyPr/>
        <a:lstStyle/>
        <a:p>
          <a:endParaRPr lang="en-US"/>
        </a:p>
      </dgm:t>
    </dgm:pt>
    <dgm:pt modelId="{564A031F-CE9E-42D1-ACC6-F7ABAA4D16D5}" type="sibTrans" cxnId="{F2C511F0-A18A-4150-9A4B-534C143E8CBE}">
      <dgm:prSet/>
      <dgm:spPr/>
      <dgm:t>
        <a:bodyPr/>
        <a:lstStyle/>
        <a:p>
          <a:endParaRPr lang="en-US"/>
        </a:p>
      </dgm:t>
    </dgm:pt>
    <dgm:pt modelId="{9BD544E5-6827-46CF-A276-F530F835661A}" type="pres">
      <dgm:prSet presAssocID="{161D1C76-8A66-455E-9386-285C584F6846}" presName="Name0" presStyleCnt="0">
        <dgm:presLayoutVars>
          <dgm:dir/>
          <dgm:animLvl val="lvl"/>
          <dgm:resizeHandles val="exact"/>
        </dgm:presLayoutVars>
      </dgm:prSet>
      <dgm:spPr/>
    </dgm:pt>
    <dgm:pt modelId="{94F9C1B5-1E8C-4679-B2B6-28F0E52B59C4}" type="pres">
      <dgm:prSet presAssocID="{E30CA22D-1051-44E7-9012-CF8FA08E358E}" presName="Name8" presStyleCnt="0"/>
      <dgm:spPr/>
    </dgm:pt>
    <dgm:pt modelId="{B33A7863-4674-4D2F-B7AD-A203D4D9D1AA}" type="pres">
      <dgm:prSet presAssocID="{E30CA22D-1051-44E7-9012-CF8FA08E358E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E89DE32-A537-42EA-9199-99AE88CA3C11}" type="pres">
      <dgm:prSet presAssocID="{E30CA22D-1051-44E7-9012-CF8FA08E358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216F956-D572-46A0-A218-36D702897E65}" type="pres">
      <dgm:prSet presAssocID="{E86B8C5E-62C5-4E65-A18F-063E5EF6A827}" presName="Name8" presStyleCnt="0"/>
      <dgm:spPr/>
    </dgm:pt>
    <dgm:pt modelId="{ED24F82F-20F6-4254-9DAD-4BAEF0AB876F}" type="pres">
      <dgm:prSet presAssocID="{E86B8C5E-62C5-4E65-A18F-063E5EF6A827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811D20A-84BA-47EA-86EF-502C3B049B30}" type="pres">
      <dgm:prSet presAssocID="{E86B8C5E-62C5-4E65-A18F-063E5EF6A82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DC32F74-2787-486F-81CC-ABB66F86455F}" type="pres">
      <dgm:prSet presAssocID="{B1B478B4-E01C-492A-97BF-2179BA8E0BD6}" presName="Name8" presStyleCnt="0"/>
      <dgm:spPr/>
    </dgm:pt>
    <dgm:pt modelId="{5657B417-9B50-4DF0-BC12-FC8698009F1B}" type="pres">
      <dgm:prSet presAssocID="{B1B478B4-E01C-492A-97BF-2179BA8E0BD6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42D57B8-D84A-4737-AA2F-C1A9F1331ED7}" type="pres">
      <dgm:prSet presAssocID="{B1B478B4-E01C-492A-97BF-2179BA8E0BD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AEC7049-AF94-4C70-85EF-0EBF6AB820AE}" type="pres">
      <dgm:prSet presAssocID="{C58B24B7-DD20-4F9E-90FF-3AA347F54E18}" presName="Name8" presStyleCnt="0"/>
      <dgm:spPr/>
    </dgm:pt>
    <dgm:pt modelId="{8B4B66FD-7548-4AA2-85CD-4E40B492B6A4}" type="pres">
      <dgm:prSet presAssocID="{C58B24B7-DD20-4F9E-90FF-3AA347F54E18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B274C2E-413A-45AF-BD67-D4BBD10A6C06}" type="pres">
      <dgm:prSet presAssocID="{C58B24B7-DD20-4F9E-90FF-3AA347F54E1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6062D3D-A756-491B-B5FD-E43D9A3BDF4C}" type="pres">
      <dgm:prSet presAssocID="{4BD66BEC-A694-43FA-935D-FE252FE10727}" presName="Name8" presStyleCnt="0"/>
      <dgm:spPr/>
    </dgm:pt>
    <dgm:pt modelId="{0069E922-1D3A-4B18-A667-91EAB177E987}" type="pres">
      <dgm:prSet presAssocID="{4BD66BEC-A694-43FA-935D-FE252FE10727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22EDDE5-9BFC-4C86-BAA5-729EB0B01D57}" type="pres">
      <dgm:prSet presAssocID="{4BD66BEC-A694-43FA-935D-FE252FE1072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2C511F0-A18A-4150-9A4B-534C143E8CBE}" srcId="{161D1C76-8A66-455E-9386-285C584F6846}" destId="{C58B24B7-DD20-4F9E-90FF-3AA347F54E18}" srcOrd="3" destOrd="0" parTransId="{6162DCD3-3802-4D99-85F6-48AFDBFBAD06}" sibTransId="{564A031F-CE9E-42D1-ACC6-F7ABAA4D16D5}"/>
    <dgm:cxn modelId="{9866CDC8-6363-40E5-BF41-AA8D90C5951F}" type="presOf" srcId="{C58B24B7-DD20-4F9E-90FF-3AA347F54E18}" destId="{DB274C2E-413A-45AF-BD67-D4BBD10A6C06}" srcOrd="1" destOrd="0" presId="urn:microsoft.com/office/officeart/2005/8/layout/pyramid1"/>
    <dgm:cxn modelId="{F4433567-1906-499A-9E33-5D3B49F74165}" type="presOf" srcId="{E86B8C5E-62C5-4E65-A18F-063E5EF6A827}" destId="{ED24F82F-20F6-4254-9DAD-4BAEF0AB876F}" srcOrd="0" destOrd="0" presId="urn:microsoft.com/office/officeart/2005/8/layout/pyramid1"/>
    <dgm:cxn modelId="{863E6B5C-76E0-4563-BD21-5CFEA7C35546}" type="presOf" srcId="{B1B478B4-E01C-492A-97BF-2179BA8E0BD6}" destId="{5657B417-9B50-4DF0-BC12-FC8698009F1B}" srcOrd="0" destOrd="0" presId="urn:microsoft.com/office/officeart/2005/8/layout/pyramid1"/>
    <dgm:cxn modelId="{B12221B7-78D9-4271-8943-4890BE6DD8CD}" type="presOf" srcId="{C58B24B7-DD20-4F9E-90FF-3AA347F54E18}" destId="{8B4B66FD-7548-4AA2-85CD-4E40B492B6A4}" srcOrd="0" destOrd="0" presId="urn:microsoft.com/office/officeart/2005/8/layout/pyramid1"/>
    <dgm:cxn modelId="{1751896F-E90E-4E09-B13C-9A2FE27DDC8F}" type="presOf" srcId="{4BD66BEC-A694-43FA-935D-FE252FE10727}" destId="{122EDDE5-9BFC-4C86-BAA5-729EB0B01D57}" srcOrd="1" destOrd="0" presId="urn:microsoft.com/office/officeart/2005/8/layout/pyramid1"/>
    <dgm:cxn modelId="{77D4D25D-1AC6-4C83-B999-98F443962155}" type="presOf" srcId="{E30CA22D-1051-44E7-9012-CF8FA08E358E}" destId="{B33A7863-4674-4D2F-B7AD-A203D4D9D1AA}" srcOrd="0" destOrd="0" presId="urn:microsoft.com/office/officeart/2005/8/layout/pyramid1"/>
    <dgm:cxn modelId="{64B3AB0F-A6A6-4866-A1D6-86691ABC3DE3}" type="presOf" srcId="{4BD66BEC-A694-43FA-935D-FE252FE10727}" destId="{0069E922-1D3A-4B18-A667-91EAB177E987}" srcOrd="0" destOrd="0" presId="urn:microsoft.com/office/officeart/2005/8/layout/pyramid1"/>
    <dgm:cxn modelId="{DDC5DA74-AA4B-449D-9538-E949F8D5B415}" srcId="{161D1C76-8A66-455E-9386-285C584F6846}" destId="{E30CA22D-1051-44E7-9012-CF8FA08E358E}" srcOrd="0" destOrd="0" parTransId="{42FA1681-764F-4DB4-A288-F145BD4AA5D5}" sibTransId="{8E4773F1-8CC4-4F5A-B8EA-11CF2C5C8933}"/>
    <dgm:cxn modelId="{C87D01F3-9E7A-4D14-B68F-628DAC793379}" srcId="{161D1C76-8A66-455E-9386-285C584F6846}" destId="{B1B478B4-E01C-492A-97BF-2179BA8E0BD6}" srcOrd="2" destOrd="0" parTransId="{4C80A491-0101-40D0-B59C-F80F77197234}" sibTransId="{23900FF5-B658-4CC2-8DC2-9CBF5BA47D3C}"/>
    <dgm:cxn modelId="{75E80719-5F8A-425F-8EA1-357BCF3436AF}" srcId="{161D1C76-8A66-455E-9386-285C584F6846}" destId="{E86B8C5E-62C5-4E65-A18F-063E5EF6A827}" srcOrd="1" destOrd="0" parTransId="{AFA55F6F-0A80-4A9F-9044-D1C5CCCE7B6B}" sibTransId="{5117EF35-5E92-4FC2-B138-D831A2E5E259}"/>
    <dgm:cxn modelId="{2FB6381C-5334-4542-ACC5-576DF98EDC16}" type="presOf" srcId="{E86B8C5E-62C5-4E65-A18F-063E5EF6A827}" destId="{F811D20A-84BA-47EA-86EF-502C3B049B30}" srcOrd="1" destOrd="0" presId="urn:microsoft.com/office/officeart/2005/8/layout/pyramid1"/>
    <dgm:cxn modelId="{49A04FFA-08DC-4E4E-AF28-C7C058728ABB}" type="presOf" srcId="{B1B478B4-E01C-492A-97BF-2179BA8E0BD6}" destId="{942D57B8-D84A-4737-AA2F-C1A9F1331ED7}" srcOrd="1" destOrd="0" presId="urn:microsoft.com/office/officeart/2005/8/layout/pyramid1"/>
    <dgm:cxn modelId="{8CE3ECC3-9733-4994-B13F-496D8429298D}" srcId="{161D1C76-8A66-455E-9386-285C584F6846}" destId="{4BD66BEC-A694-43FA-935D-FE252FE10727}" srcOrd="4" destOrd="0" parTransId="{63BA778B-8CFD-4731-8A43-BA854F034341}" sibTransId="{40F17622-1FEB-42DC-B541-93D6EC28CD96}"/>
    <dgm:cxn modelId="{D22113AB-E812-44F6-8955-27F188D2BFF2}" type="presOf" srcId="{161D1C76-8A66-455E-9386-285C584F6846}" destId="{9BD544E5-6827-46CF-A276-F530F835661A}" srcOrd="0" destOrd="0" presId="urn:microsoft.com/office/officeart/2005/8/layout/pyramid1"/>
    <dgm:cxn modelId="{81EFD3CF-835E-4694-9F7E-56036FCCB730}" type="presOf" srcId="{E30CA22D-1051-44E7-9012-CF8FA08E358E}" destId="{AE89DE32-A537-42EA-9199-99AE88CA3C11}" srcOrd="1" destOrd="0" presId="urn:microsoft.com/office/officeart/2005/8/layout/pyramid1"/>
    <dgm:cxn modelId="{DE6A28F4-817D-43A6-BA8C-49B6643A96D3}" type="presParOf" srcId="{9BD544E5-6827-46CF-A276-F530F835661A}" destId="{94F9C1B5-1E8C-4679-B2B6-28F0E52B59C4}" srcOrd="0" destOrd="0" presId="urn:microsoft.com/office/officeart/2005/8/layout/pyramid1"/>
    <dgm:cxn modelId="{7C690AB2-6F95-45DE-A58F-CF3F77FBD76A}" type="presParOf" srcId="{94F9C1B5-1E8C-4679-B2B6-28F0E52B59C4}" destId="{B33A7863-4674-4D2F-B7AD-A203D4D9D1AA}" srcOrd="0" destOrd="0" presId="urn:microsoft.com/office/officeart/2005/8/layout/pyramid1"/>
    <dgm:cxn modelId="{46F57299-C95A-42C8-B9E2-33E0339D684A}" type="presParOf" srcId="{94F9C1B5-1E8C-4679-B2B6-28F0E52B59C4}" destId="{AE89DE32-A537-42EA-9199-99AE88CA3C11}" srcOrd="1" destOrd="0" presId="urn:microsoft.com/office/officeart/2005/8/layout/pyramid1"/>
    <dgm:cxn modelId="{BA58EBBA-1B5B-479C-A0E6-7A058F392DA5}" type="presParOf" srcId="{9BD544E5-6827-46CF-A276-F530F835661A}" destId="{1216F956-D572-46A0-A218-36D702897E65}" srcOrd="1" destOrd="0" presId="urn:microsoft.com/office/officeart/2005/8/layout/pyramid1"/>
    <dgm:cxn modelId="{B16B9258-FBF4-41B0-853A-AAC3E5511DF2}" type="presParOf" srcId="{1216F956-D572-46A0-A218-36D702897E65}" destId="{ED24F82F-20F6-4254-9DAD-4BAEF0AB876F}" srcOrd="0" destOrd="0" presId="urn:microsoft.com/office/officeart/2005/8/layout/pyramid1"/>
    <dgm:cxn modelId="{972535D3-3AB7-4CFC-A471-4858C6B1E3C1}" type="presParOf" srcId="{1216F956-D572-46A0-A218-36D702897E65}" destId="{F811D20A-84BA-47EA-86EF-502C3B049B30}" srcOrd="1" destOrd="0" presId="urn:microsoft.com/office/officeart/2005/8/layout/pyramid1"/>
    <dgm:cxn modelId="{047094C0-98C7-4B87-A578-A5857DFB5DD8}" type="presParOf" srcId="{9BD544E5-6827-46CF-A276-F530F835661A}" destId="{8DC32F74-2787-486F-81CC-ABB66F86455F}" srcOrd="2" destOrd="0" presId="urn:microsoft.com/office/officeart/2005/8/layout/pyramid1"/>
    <dgm:cxn modelId="{7B6C5FE7-FED6-41E7-B929-4FF79529B490}" type="presParOf" srcId="{8DC32F74-2787-486F-81CC-ABB66F86455F}" destId="{5657B417-9B50-4DF0-BC12-FC8698009F1B}" srcOrd="0" destOrd="0" presId="urn:microsoft.com/office/officeart/2005/8/layout/pyramid1"/>
    <dgm:cxn modelId="{D57BE1DB-65B4-4531-A9F0-90B974E326F1}" type="presParOf" srcId="{8DC32F74-2787-486F-81CC-ABB66F86455F}" destId="{942D57B8-D84A-4737-AA2F-C1A9F1331ED7}" srcOrd="1" destOrd="0" presId="urn:microsoft.com/office/officeart/2005/8/layout/pyramid1"/>
    <dgm:cxn modelId="{39899A25-7F84-44D3-AF28-B0E094A4944B}" type="presParOf" srcId="{9BD544E5-6827-46CF-A276-F530F835661A}" destId="{AAEC7049-AF94-4C70-85EF-0EBF6AB820AE}" srcOrd="3" destOrd="0" presId="urn:microsoft.com/office/officeart/2005/8/layout/pyramid1"/>
    <dgm:cxn modelId="{57C3FD30-BBAF-48B0-9BAD-4C53D0AC00DE}" type="presParOf" srcId="{AAEC7049-AF94-4C70-85EF-0EBF6AB820AE}" destId="{8B4B66FD-7548-4AA2-85CD-4E40B492B6A4}" srcOrd="0" destOrd="0" presId="urn:microsoft.com/office/officeart/2005/8/layout/pyramid1"/>
    <dgm:cxn modelId="{FAA09337-B8EF-4AB1-BF62-B766B0C3F36E}" type="presParOf" srcId="{AAEC7049-AF94-4C70-85EF-0EBF6AB820AE}" destId="{DB274C2E-413A-45AF-BD67-D4BBD10A6C06}" srcOrd="1" destOrd="0" presId="urn:microsoft.com/office/officeart/2005/8/layout/pyramid1"/>
    <dgm:cxn modelId="{4EEF8D7C-C00D-4BFA-A13A-735715C8A878}" type="presParOf" srcId="{9BD544E5-6827-46CF-A276-F530F835661A}" destId="{F6062D3D-A756-491B-B5FD-E43D9A3BDF4C}" srcOrd="4" destOrd="0" presId="urn:microsoft.com/office/officeart/2005/8/layout/pyramid1"/>
    <dgm:cxn modelId="{00ABD99D-4C44-4277-A1CB-8C9CE3DFEE27}" type="presParOf" srcId="{F6062D3D-A756-491B-B5FD-E43D9A3BDF4C}" destId="{0069E922-1D3A-4B18-A667-91EAB177E987}" srcOrd="0" destOrd="0" presId="urn:microsoft.com/office/officeart/2005/8/layout/pyramid1"/>
    <dgm:cxn modelId="{2321D2FA-90F0-4A33-8EC9-3E66129B0625}" type="presParOf" srcId="{F6062D3D-A756-491B-B5FD-E43D9A3BDF4C}" destId="{122EDDE5-9BFC-4C86-BAA5-729EB0B01D5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34986-2DAC-4DB2-8526-AE3D1A472B47}">
      <dsp:nvSpPr>
        <dsp:cNvPr id="0" name=""/>
        <dsp:cNvSpPr/>
      </dsp:nvSpPr>
      <dsp:spPr>
        <a:xfrm>
          <a:off x="0" y="97218"/>
          <a:ext cx="8945628" cy="7915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/>
            <a:t>Desigualdade</a:t>
          </a:r>
          <a:r>
            <a:rPr lang="en-US" sz="3300" kern="1200" dirty="0"/>
            <a:t> </a:t>
          </a:r>
          <a:r>
            <a:rPr lang="en-US" sz="3300" kern="1200" dirty="0" err="1"/>
            <a:t>económica</a:t>
          </a:r>
          <a:endParaRPr lang="en-US" sz="3300" kern="1200" dirty="0"/>
        </a:p>
      </dsp:txBody>
      <dsp:txXfrm>
        <a:off x="38638" y="135856"/>
        <a:ext cx="8868352" cy="714229"/>
      </dsp:txXfrm>
    </dsp:sp>
    <dsp:sp modelId="{1B838115-CDE6-40AD-98AE-C0346E0D9B79}">
      <dsp:nvSpPr>
        <dsp:cNvPr id="0" name=""/>
        <dsp:cNvSpPr/>
      </dsp:nvSpPr>
      <dsp:spPr>
        <a:xfrm>
          <a:off x="0" y="983763"/>
          <a:ext cx="8945628" cy="791505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/>
            <a:t>Escassez</a:t>
          </a:r>
          <a:r>
            <a:rPr lang="en-US" sz="3300" kern="1200" dirty="0"/>
            <a:t> e </a:t>
          </a:r>
          <a:r>
            <a:rPr lang="en-US" sz="3300" kern="1200" dirty="0" err="1"/>
            <a:t>competição</a:t>
          </a:r>
          <a:r>
            <a:rPr lang="en-US" sz="3300" kern="1200" dirty="0"/>
            <a:t> </a:t>
          </a:r>
          <a:r>
            <a:rPr lang="en-US" sz="3300" kern="1200" dirty="0" err="1"/>
            <a:t>económica</a:t>
          </a:r>
          <a:endParaRPr lang="en-US" sz="3300" kern="1200" dirty="0"/>
        </a:p>
      </dsp:txBody>
      <dsp:txXfrm>
        <a:off x="38638" y="1022401"/>
        <a:ext cx="8868352" cy="714229"/>
      </dsp:txXfrm>
    </dsp:sp>
    <dsp:sp modelId="{77A74191-E5EC-4ABA-94BB-033C72F22D96}">
      <dsp:nvSpPr>
        <dsp:cNvPr id="0" name=""/>
        <dsp:cNvSpPr/>
      </dsp:nvSpPr>
      <dsp:spPr>
        <a:xfrm>
          <a:off x="0" y="1870308"/>
          <a:ext cx="8945628" cy="791505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/>
            <a:t>Instabilidade</a:t>
          </a:r>
          <a:r>
            <a:rPr lang="en-US" sz="3300" kern="1200" dirty="0"/>
            <a:t> </a:t>
          </a:r>
          <a:r>
            <a:rPr lang="en-US" sz="3300" kern="1200" dirty="0" err="1"/>
            <a:t>financeira</a:t>
          </a:r>
          <a:r>
            <a:rPr lang="en-US" sz="3300" kern="1200" dirty="0"/>
            <a:t> (Boom &amp; Bust cycles)</a:t>
          </a:r>
        </a:p>
      </dsp:txBody>
      <dsp:txXfrm>
        <a:off x="38638" y="1908946"/>
        <a:ext cx="8868352" cy="714229"/>
      </dsp:txXfrm>
    </dsp:sp>
    <dsp:sp modelId="{7412A0FA-1E7C-4267-A546-5C9034BE0298}">
      <dsp:nvSpPr>
        <dsp:cNvPr id="0" name=""/>
        <dsp:cNvSpPr/>
      </dsp:nvSpPr>
      <dsp:spPr>
        <a:xfrm>
          <a:off x="0" y="2756853"/>
          <a:ext cx="8945628" cy="791505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/>
            <a:t>Insustentabilidade</a:t>
          </a:r>
          <a:r>
            <a:rPr lang="en-US" sz="3300" kern="1200" dirty="0"/>
            <a:t> social e </a:t>
          </a:r>
          <a:r>
            <a:rPr lang="en-US" sz="3300" kern="1200" dirty="0" err="1"/>
            <a:t>ambiental</a:t>
          </a:r>
          <a:endParaRPr lang="en-US" sz="3300" kern="1200" dirty="0"/>
        </a:p>
      </dsp:txBody>
      <dsp:txXfrm>
        <a:off x="38638" y="2795491"/>
        <a:ext cx="8868352" cy="714229"/>
      </dsp:txXfrm>
    </dsp:sp>
    <dsp:sp modelId="{34B2C82F-B062-491D-A23D-6BDE9FCF056D}">
      <dsp:nvSpPr>
        <dsp:cNvPr id="0" name=""/>
        <dsp:cNvSpPr/>
      </dsp:nvSpPr>
      <dsp:spPr>
        <a:xfrm>
          <a:off x="0" y="3643398"/>
          <a:ext cx="8945628" cy="791505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/>
            <a:t>Comportamentos</a:t>
          </a:r>
          <a:r>
            <a:rPr lang="en-US" sz="3300" kern="1200" dirty="0"/>
            <a:t> </a:t>
          </a:r>
          <a:r>
            <a:rPr lang="en-US" sz="3300" kern="1200" dirty="0" err="1"/>
            <a:t>imorais</a:t>
          </a:r>
          <a:r>
            <a:rPr lang="en-US" sz="3300" kern="1200" dirty="0"/>
            <a:t> e </a:t>
          </a:r>
          <a:r>
            <a:rPr lang="en-US" sz="3300" kern="1200" dirty="0" err="1"/>
            <a:t>não</a:t>
          </a:r>
          <a:r>
            <a:rPr lang="en-US" sz="3300" kern="1200" dirty="0"/>
            <a:t> </a:t>
          </a:r>
          <a:r>
            <a:rPr lang="en-US" sz="3300" kern="1200" dirty="0" err="1"/>
            <a:t>éticos</a:t>
          </a:r>
          <a:r>
            <a:rPr lang="en-US" sz="3300" kern="1200" dirty="0"/>
            <a:t> (</a:t>
          </a:r>
          <a:r>
            <a:rPr lang="en-US" sz="3300" kern="1200" dirty="0" err="1"/>
            <a:t>corrupção</a:t>
          </a:r>
          <a:r>
            <a:rPr lang="en-US" sz="3300" kern="1200" dirty="0"/>
            <a:t>)</a:t>
          </a:r>
        </a:p>
      </dsp:txBody>
      <dsp:txXfrm>
        <a:off x="38638" y="3682036"/>
        <a:ext cx="8868352" cy="714229"/>
      </dsp:txXfrm>
    </dsp:sp>
    <dsp:sp modelId="{B07B4E3F-879E-488C-8334-069E0767A2E6}">
      <dsp:nvSpPr>
        <dsp:cNvPr id="0" name=""/>
        <dsp:cNvSpPr/>
      </dsp:nvSpPr>
      <dsp:spPr>
        <a:xfrm>
          <a:off x="0" y="4529943"/>
          <a:ext cx="8945628" cy="79150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/>
            <a:t>Perda</a:t>
          </a:r>
          <a:r>
            <a:rPr lang="en-US" sz="3300" kern="1200" dirty="0"/>
            <a:t> de </a:t>
          </a:r>
          <a:r>
            <a:rPr lang="en-US" sz="3300" kern="1200" dirty="0" err="1"/>
            <a:t>soberania</a:t>
          </a:r>
          <a:r>
            <a:rPr lang="en-US" sz="3300" kern="1200" dirty="0"/>
            <a:t> local/regional/</a:t>
          </a:r>
          <a:r>
            <a:rPr lang="en-US" sz="3300" kern="1200" dirty="0" err="1"/>
            <a:t>nacional</a:t>
          </a:r>
          <a:endParaRPr lang="en-US" sz="3300" kern="1200" dirty="0"/>
        </a:p>
      </dsp:txBody>
      <dsp:txXfrm>
        <a:off x="38638" y="4568581"/>
        <a:ext cx="8868352" cy="714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FF69E6-61DF-42A4-B417-2E119F314797}">
      <dsp:nvSpPr>
        <dsp:cNvPr id="0" name=""/>
        <dsp:cNvSpPr/>
      </dsp:nvSpPr>
      <dsp:spPr>
        <a:xfrm>
          <a:off x="3122177" y="0"/>
          <a:ext cx="5975440" cy="597544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B955B9-4E4C-4135-BE36-9757E295C1C0}">
      <dsp:nvSpPr>
        <dsp:cNvPr id="0" name=""/>
        <dsp:cNvSpPr/>
      </dsp:nvSpPr>
      <dsp:spPr>
        <a:xfrm>
          <a:off x="3689843" y="567666"/>
          <a:ext cx="2330421" cy="23304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Fractional reserve banking and Fiat money</a:t>
          </a:r>
        </a:p>
      </dsp:txBody>
      <dsp:txXfrm>
        <a:off x="3803605" y="681428"/>
        <a:ext cx="2102897" cy="2102897"/>
      </dsp:txXfrm>
    </dsp:sp>
    <dsp:sp modelId="{0227A22E-B914-4F6A-A925-32C6E3D15957}">
      <dsp:nvSpPr>
        <dsp:cNvPr id="0" name=""/>
        <dsp:cNvSpPr/>
      </dsp:nvSpPr>
      <dsp:spPr>
        <a:xfrm>
          <a:off x="6199528" y="567666"/>
          <a:ext cx="2330421" cy="2330421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Positive compound Interest</a:t>
          </a:r>
        </a:p>
      </dsp:txBody>
      <dsp:txXfrm>
        <a:off x="6313290" y="681428"/>
        <a:ext cx="2102897" cy="2102897"/>
      </dsp:txXfrm>
    </dsp:sp>
    <dsp:sp modelId="{2AAB5762-D56B-4FBC-B295-6356E96BC77D}">
      <dsp:nvSpPr>
        <dsp:cNvPr id="0" name=""/>
        <dsp:cNvSpPr/>
      </dsp:nvSpPr>
      <dsp:spPr>
        <a:xfrm>
          <a:off x="3689843" y="3077351"/>
          <a:ext cx="2330421" cy="2330421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Money monoculture</a:t>
          </a:r>
        </a:p>
      </dsp:txBody>
      <dsp:txXfrm>
        <a:off x="3803605" y="3191113"/>
        <a:ext cx="2102897" cy="2102897"/>
      </dsp:txXfrm>
    </dsp:sp>
    <dsp:sp modelId="{05950313-92CB-4871-8234-7CF814DE239A}">
      <dsp:nvSpPr>
        <dsp:cNvPr id="0" name=""/>
        <dsp:cNvSpPr/>
      </dsp:nvSpPr>
      <dsp:spPr>
        <a:xfrm>
          <a:off x="6199528" y="3077351"/>
          <a:ext cx="2330421" cy="2330421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Private issuing and non-democratic control of Money</a:t>
          </a:r>
        </a:p>
      </dsp:txBody>
      <dsp:txXfrm>
        <a:off x="6313290" y="3191113"/>
        <a:ext cx="2102897" cy="21028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6E70A-940F-4C65-87DC-DAEB54399EF5}">
      <dsp:nvSpPr>
        <dsp:cNvPr id="0" name=""/>
        <dsp:cNvSpPr/>
      </dsp:nvSpPr>
      <dsp:spPr>
        <a:xfrm>
          <a:off x="0" y="2491126"/>
          <a:ext cx="2288455" cy="11442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4200" kern="1200" dirty="0" smtClean="0"/>
            <a:t>Monetary pluralty</a:t>
          </a:r>
          <a:endParaRPr lang="en-GB" sz="4200" kern="1200" dirty="0"/>
        </a:p>
      </dsp:txBody>
      <dsp:txXfrm>
        <a:off x="33513" y="2524639"/>
        <a:ext cx="2221429" cy="1077201"/>
      </dsp:txXfrm>
    </dsp:sp>
    <dsp:sp modelId="{0C63B68C-B52C-4413-83D2-5DDF1951DB0F}">
      <dsp:nvSpPr>
        <dsp:cNvPr id="0" name=""/>
        <dsp:cNvSpPr/>
      </dsp:nvSpPr>
      <dsp:spPr>
        <a:xfrm rot="18289469">
          <a:off x="1944676" y="2388499"/>
          <a:ext cx="1602940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602940" y="1680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706073" y="2365235"/>
        <a:ext cx="80147" cy="80147"/>
      </dsp:txXfrm>
    </dsp:sp>
    <dsp:sp modelId="{5473FE7E-A5ED-4CAF-85FC-39A0FE84F3D8}">
      <dsp:nvSpPr>
        <dsp:cNvPr id="0" name=""/>
        <dsp:cNvSpPr/>
      </dsp:nvSpPr>
      <dsp:spPr>
        <a:xfrm>
          <a:off x="3203837" y="1175264"/>
          <a:ext cx="2288455" cy="11442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# types of currencies</a:t>
          </a:r>
          <a:endParaRPr lang="en-GB" sz="1500" kern="1200" dirty="0"/>
        </a:p>
      </dsp:txBody>
      <dsp:txXfrm>
        <a:off x="3237350" y="1208777"/>
        <a:ext cx="2221429" cy="1077201"/>
      </dsp:txXfrm>
    </dsp:sp>
    <dsp:sp modelId="{12281EEE-AA3C-4574-8572-E1D72DD94C05}">
      <dsp:nvSpPr>
        <dsp:cNvPr id="0" name=""/>
        <dsp:cNvSpPr/>
      </dsp:nvSpPr>
      <dsp:spPr>
        <a:xfrm>
          <a:off x="5492293" y="1730568"/>
          <a:ext cx="915382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915382" y="1680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5927100" y="1724493"/>
        <a:ext cx="45769" cy="45769"/>
      </dsp:txXfrm>
    </dsp:sp>
    <dsp:sp modelId="{B13D2A1B-FA28-405E-B97E-0413C0C7EB10}">
      <dsp:nvSpPr>
        <dsp:cNvPr id="0" name=""/>
        <dsp:cNvSpPr/>
      </dsp:nvSpPr>
      <dsp:spPr>
        <a:xfrm>
          <a:off x="6407675" y="1175264"/>
          <a:ext cx="2288455" cy="11442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# Function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# Scale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# Form</a:t>
          </a:r>
        </a:p>
      </dsp:txBody>
      <dsp:txXfrm>
        <a:off x="6441188" y="1208777"/>
        <a:ext cx="2221429" cy="1077201"/>
      </dsp:txXfrm>
    </dsp:sp>
    <dsp:sp modelId="{2624038C-CE94-4B21-93C2-7859D9CE3C73}">
      <dsp:nvSpPr>
        <dsp:cNvPr id="0" name=""/>
        <dsp:cNvSpPr/>
      </dsp:nvSpPr>
      <dsp:spPr>
        <a:xfrm>
          <a:off x="8696131" y="1730568"/>
          <a:ext cx="915382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915382" y="1680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9130938" y="1724493"/>
        <a:ext cx="45769" cy="45769"/>
      </dsp:txXfrm>
    </dsp:sp>
    <dsp:sp modelId="{24D48E8E-F3A8-4454-88FF-BEF6F2F834FA}">
      <dsp:nvSpPr>
        <dsp:cNvPr id="0" name=""/>
        <dsp:cNvSpPr/>
      </dsp:nvSpPr>
      <dsp:spPr>
        <a:xfrm>
          <a:off x="9611513" y="1175264"/>
          <a:ext cx="2288455" cy="11442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Exchange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Store of value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Unit of account</a:t>
          </a:r>
          <a:endParaRPr lang="en-GB" sz="1500" kern="1200" dirty="0"/>
        </a:p>
      </dsp:txBody>
      <dsp:txXfrm>
        <a:off x="9645026" y="1208777"/>
        <a:ext cx="2221429" cy="1077201"/>
      </dsp:txXfrm>
    </dsp:sp>
    <dsp:sp modelId="{0FF8815E-CE67-4F28-9526-1FE6D59E0EF1}">
      <dsp:nvSpPr>
        <dsp:cNvPr id="0" name=""/>
        <dsp:cNvSpPr/>
      </dsp:nvSpPr>
      <dsp:spPr>
        <a:xfrm>
          <a:off x="2288455" y="3046430"/>
          <a:ext cx="915382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915382" y="1680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723262" y="3040355"/>
        <a:ext cx="45769" cy="45769"/>
      </dsp:txXfrm>
    </dsp:sp>
    <dsp:sp modelId="{54D2EC7F-7951-4B4F-A863-7995F8E1F296}">
      <dsp:nvSpPr>
        <dsp:cNvPr id="0" name=""/>
        <dsp:cNvSpPr/>
      </dsp:nvSpPr>
      <dsp:spPr>
        <a:xfrm>
          <a:off x="3203837" y="2491126"/>
          <a:ext cx="2288455" cy="11442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# types of banks</a:t>
          </a:r>
          <a:endParaRPr lang="en-GB" sz="1500" kern="1200" dirty="0"/>
        </a:p>
      </dsp:txBody>
      <dsp:txXfrm>
        <a:off x="3237350" y="2524639"/>
        <a:ext cx="2221429" cy="1077201"/>
      </dsp:txXfrm>
    </dsp:sp>
    <dsp:sp modelId="{9997CBBA-F836-424F-B4B7-427CE23C26C6}">
      <dsp:nvSpPr>
        <dsp:cNvPr id="0" name=""/>
        <dsp:cNvSpPr/>
      </dsp:nvSpPr>
      <dsp:spPr>
        <a:xfrm>
          <a:off x="5492293" y="3046430"/>
          <a:ext cx="915382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915382" y="1680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5927100" y="3040355"/>
        <a:ext cx="45769" cy="45769"/>
      </dsp:txXfrm>
    </dsp:sp>
    <dsp:sp modelId="{4DB005A4-D92F-4966-B959-B2CA5205E53B}">
      <dsp:nvSpPr>
        <dsp:cNvPr id="0" name=""/>
        <dsp:cNvSpPr/>
      </dsp:nvSpPr>
      <dsp:spPr>
        <a:xfrm>
          <a:off x="6407675" y="2491126"/>
          <a:ext cx="2288455" cy="11442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# Ownership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# Reserve ratios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# Interest policy</a:t>
          </a:r>
          <a:endParaRPr lang="en-GB" sz="1500" kern="1200" dirty="0"/>
        </a:p>
      </dsp:txBody>
      <dsp:txXfrm>
        <a:off x="6441188" y="2524639"/>
        <a:ext cx="2221429" cy="1077201"/>
      </dsp:txXfrm>
    </dsp:sp>
    <dsp:sp modelId="{51A89F0B-4FC4-4AB1-99B0-2284E1CF1E71}">
      <dsp:nvSpPr>
        <dsp:cNvPr id="0" name=""/>
        <dsp:cNvSpPr/>
      </dsp:nvSpPr>
      <dsp:spPr>
        <a:xfrm>
          <a:off x="8696131" y="3046430"/>
          <a:ext cx="915382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915382" y="1680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9130938" y="3040355"/>
        <a:ext cx="45769" cy="45769"/>
      </dsp:txXfrm>
    </dsp:sp>
    <dsp:sp modelId="{B0991759-8FDD-4610-BEFA-3C645211C32E}">
      <dsp:nvSpPr>
        <dsp:cNvPr id="0" name=""/>
        <dsp:cNvSpPr/>
      </dsp:nvSpPr>
      <dsp:spPr>
        <a:xfrm>
          <a:off x="9611513" y="2491126"/>
          <a:ext cx="2288455" cy="11442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Public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Private (including co-operative)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Commons</a:t>
          </a:r>
          <a:endParaRPr lang="en-GB" sz="1500" kern="1200" dirty="0"/>
        </a:p>
      </dsp:txBody>
      <dsp:txXfrm>
        <a:off x="9645026" y="2524639"/>
        <a:ext cx="2221429" cy="1077201"/>
      </dsp:txXfrm>
    </dsp:sp>
    <dsp:sp modelId="{3C09C5C5-8395-4525-8557-8716A49AB679}">
      <dsp:nvSpPr>
        <dsp:cNvPr id="0" name=""/>
        <dsp:cNvSpPr/>
      </dsp:nvSpPr>
      <dsp:spPr>
        <a:xfrm rot="3310531">
          <a:off x="1944676" y="3704361"/>
          <a:ext cx="1602940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602940" y="1680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706073" y="3681097"/>
        <a:ext cx="80147" cy="80147"/>
      </dsp:txXfrm>
    </dsp:sp>
    <dsp:sp modelId="{C875CC5D-0714-498E-8B95-14F318C02352}">
      <dsp:nvSpPr>
        <dsp:cNvPr id="0" name=""/>
        <dsp:cNvSpPr/>
      </dsp:nvSpPr>
      <dsp:spPr>
        <a:xfrm>
          <a:off x="3203837" y="3806988"/>
          <a:ext cx="2288455" cy="11442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# Financial mechanisms</a:t>
          </a:r>
          <a:endParaRPr lang="en-GB" sz="1500" kern="1200" dirty="0"/>
        </a:p>
      </dsp:txBody>
      <dsp:txXfrm>
        <a:off x="3237350" y="3840501"/>
        <a:ext cx="2221429" cy="1077201"/>
      </dsp:txXfrm>
    </dsp:sp>
    <dsp:sp modelId="{FDA8C76B-3448-4900-A37A-40C113B0D608}">
      <dsp:nvSpPr>
        <dsp:cNvPr id="0" name=""/>
        <dsp:cNvSpPr/>
      </dsp:nvSpPr>
      <dsp:spPr>
        <a:xfrm>
          <a:off x="5492293" y="4362292"/>
          <a:ext cx="915382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915382" y="1680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5927100" y="4356217"/>
        <a:ext cx="45769" cy="45769"/>
      </dsp:txXfrm>
    </dsp:sp>
    <dsp:sp modelId="{8C9A4FF6-1B70-4D2F-906C-AB5B111B542E}">
      <dsp:nvSpPr>
        <dsp:cNvPr id="0" name=""/>
        <dsp:cNvSpPr/>
      </dsp:nvSpPr>
      <dsp:spPr>
        <a:xfrm>
          <a:off x="6407675" y="3806988"/>
          <a:ext cx="2288455" cy="11442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# technologies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# intermediaries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# Assets</a:t>
          </a:r>
          <a:endParaRPr lang="en-GB" sz="1500" kern="1200" dirty="0"/>
        </a:p>
      </dsp:txBody>
      <dsp:txXfrm>
        <a:off x="6441188" y="3840501"/>
        <a:ext cx="2221429" cy="1077201"/>
      </dsp:txXfrm>
    </dsp:sp>
    <dsp:sp modelId="{701F4729-C250-48BD-996F-A3516D28AE7F}">
      <dsp:nvSpPr>
        <dsp:cNvPr id="0" name=""/>
        <dsp:cNvSpPr/>
      </dsp:nvSpPr>
      <dsp:spPr>
        <a:xfrm>
          <a:off x="8696131" y="4362292"/>
          <a:ext cx="915382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915382" y="1680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9130938" y="4356217"/>
        <a:ext cx="45769" cy="45769"/>
      </dsp:txXfrm>
    </dsp:sp>
    <dsp:sp modelId="{8129B09A-6757-498F-B0AF-17E9C5BA3247}">
      <dsp:nvSpPr>
        <dsp:cNvPr id="0" name=""/>
        <dsp:cNvSpPr/>
      </dsp:nvSpPr>
      <dsp:spPr>
        <a:xfrm>
          <a:off x="9611513" y="3806988"/>
          <a:ext cx="2288455" cy="11442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Physical currency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Digital currency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kern="1200" dirty="0" smtClean="0"/>
            <a:t>Hybrid currency</a:t>
          </a:r>
        </a:p>
      </dsp:txBody>
      <dsp:txXfrm>
        <a:off x="9645026" y="3840501"/>
        <a:ext cx="2221429" cy="10772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088F1-D155-4FFB-8275-EB7B558A70E9}">
      <dsp:nvSpPr>
        <dsp:cNvPr id="0" name=""/>
        <dsp:cNvSpPr/>
      </dsp:nvSpPr>
      <dsp:spPr>
        <a:xfrm>
          <a:off x="1281" y="0"/>
          <a:ext cx="3330721" cy="649649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6100" kern="1200" dirty="0" smtClean="0"/>
            <a:t>Currency</a:t>
          </a:r>
          <a:endParaRPr lang="en-GB" sz="6100" kern="1200" dirty="0"/>
        </a:p>
      </dsp:txBody>
      <dsp:txXfrm>
        <a:off x="1281" y="0"/>
        <a:ext cx="3330721" cy="1948947"/>
      </dsp:txXfrm>
    </dsp:sp>
    <dsp:sp modelId="{6B4BD3DB-D806-4A0F-B951-11F38877C281}">
      <dsp:nvSpPr>
        <dsp:cNvPr id="0" name=""/>
        <dsp:cNvSpPr/>
      </dsp:nvSpPr>
      <dsp:spPr>
        <a:xfrm>
          <a:off x="334353" y="1949503"/>
          <a:ext cx="2664577" cy="12763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600" kern="1200" dirty="0" smtClean="0"/>
            <a:t>G 1-3 - Local and Community exchange</a:t>
          </a:r>
          <a:endParaRPr lang="en-GB" sz="2600" kern="1200" dirty="0"/>
        </a:p>
      </dsp:txBody>
      <dsp:txXfrm>
        <a:off x="371735" y="1986885"/>
        <a:ext cx="2589813" cy="1201536"/>
      </dsp:txXfrm>
    </dsp:sp>
    <dsp:sp modelId="{48113F83-79CB-4B23-BA12-3DF84C799D46}">
      <dsp:nvSpPr>
        <dsp:cNvPr id="0" name=""/>
        <dsp:cNvSpPr/>
      </dsp:nvSpPr>
      <dsp:spPr>
        <a:xfrm>
          <a:off x="334353" y="3422157"/>
          <a:ext cx="2664577" cy="1276300"/>
        </a:xfrm>
        <a:prstGeom prst="roundRect">
          <a:avLst>
            <a:gd name="adj" fmla="val 10000"/>
          </a:avLst>
        </a:prstGeom>
        <a:solidFill>
          <a:schemeClr val="accent3">
            <a:hueOff val="451767"/>
            <a:satOff val="16667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600" kern="1200" dirty="0" smtClean="0"/>
            <a:t>G4 - Municipal and Regional currencies </a:t>
          </a:r>
          <a:endParaRPr lang="en-GB" sz="2600" kern="1200" dirty="0"/>
        </a:p>
      </dsp:txBody>
      <dsp:txXfrm>
        <a:off x="371735" y="3459539"/>
        <a:ext cx="2589813" cy="1201536"/>
      </dsp:txXfrm>
    </dsp:sp>
    <dsp:sp modelId="{56050C73-DB7A-4CED-8847-006AB7F2B1B9}">
      <dsp:nvSpPr>
        <dsp:cNvPr id="0" name=""/>
        <dsp:cNvSpPr/>
      </dsp:nvSpPr>
      <dsp:spPr>
        <a:xfrm>
          <a:off x="334353" y="4894812"/>
          <a:ext cx="2664577" cy="1276300"/>
        </a:xfrm>
        <a:prstGeom prst="roundRect">
          <a:avLst>
            <a:gd name="adj" fmla="val 1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600" kern="1200" dirty="0" smtClean="0"/>
            <a:t>G5 - Digital and crypto currencies </a:t>
          </a:r>
          <a:endParaRPr lang="en-GB" sz="2600" kern="1200" dirty="0"/>
        </a:p>
      </dsp:txBody>
      <dsp:txXfrm>
        <a:off x="371735" y="4932194"/>
        <a:ext cx="2589813" cy="1201536"/>
      </dsp:txXfrm>
    </dsp:sp>
    <dsp:sp modelId="{DCF4D2B9-53B9-489A-8982-D86423DDE521}">
      <dsp:nvSpPr>
        <dsp:cNvPr id="0" name=""/>
        <dsp:cNvSpPr/>
      </dsp:nvSpPr>
      <dsp:spPr>
        <a:xfrm>
          <a:off x="3581806" y="0"/>
          <a:ext cx="3330721" cy="649649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6100" kern="1200" dirty="0" smtClean="0"/>
            <a:t>Banking</a:t>
          </a:r>
          <a:endParaRPr lang="en-GB" sz="6100" kern="1200" dirty="0"/>
        </a:p>
      </dsp:txBody>
      <dsp:txXfrm>
        <a:off x="3581806" y="0"/>
        <a:ext cx="3330721" cy="1948947"/>
      </dsp:txXfrm>
    </dsp:sp>
    <dsp:sp modelId="{41947362-7211-4C68-9D92-957433042259}">
      <dsp:nvSpPr>
        <dsp:cNvPr id="0" name=""/>
        <dsp:cNvSpPr/>
      </dsp:nvSpPr>
      <dsp:spPr>
        <a:xfrm>
          <a:off x="3914878" y="1949503"/>
          <a:ext cx="2664577" cy="1276300"/>
        </a:xfrm>
        <a:prstGeom prst="roundRect">
          <a:avLst>
            <a:gd name="adj" fmla="val 1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600" kern="1200" dirty="0" smtClean="0"/>
            <a:t>B1 - Public banking</a:t>
          </a:r>
          <a:endParaRPr lang="en-GB" sz="2600" kern="1200" dirty="0"/>
        </a:p>
      </dsp:txBody>
      <dsp:txXfrm>
        <a:off x="3952260" y="1986885"/>
        <a:ext cx="2589813" cy="1201536"/>
      </dsp:txXfrm>
    </dsp:sp>
    <dsp:sp modelId="{054AA920-AEF8-477B-94C7-D1955ACEAAE6}">
      <dsp:nvSpPr>
        <dsp:cNvPr id="0" name=""/>
        <dsp:cNvSpPr/>
      </dsp:nvSpPr>
      <dsp:spPr>
        <a:xfrm>
          <a:off x="3914878" y="3422157"/>
          <a:ext cx="2664577" cy="1276300"/>
        </a:xfrm>
        <a:prstGeom prst="roundRect">
          <a:avLst>
            <a:gd name="adj" fmla="val 10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600" kern="1200" dirty="0" smtClean="0"/>
            <a:t>B2 - Alternative private and commons banking</a:t>
          </a:r>
          <a:endParaRPr lang="en-GB" sz="2600" kern="1200" dirty="0"/>
        </a:p>
      </dsp:txBody>
      <dsp:txXfrm>
        <a:off x="3952260" y="3459539"/>
        <a:ext cx="2589813" cy="1201536"/>
      </dsp:txXfrm>
    </dsp:sp>
    <dsp:sp modelId="{67DE7F42-D1BD-4DF0-8B39-17B94E5D4244}">
      <dsp:nvSpPr>
        <dsp:cNvPr id="0" name=""/>
        <dsp:cNvSpPr/>
      </dsp:nvSpPr>
      <dsp:spPr>
        <a:xfrm>
          <a:off x="3914878" y="4894812"/>
          <a:ext cx="2664577" cy="1276300"/>
        </a:xfrm>
        <a:prstGeom prst="roundRect">
          <a:avLst>
            <a:gd name="adj" fmla="val 10000"/>
          </a:avLst>
        </a:prstGeom>
        <a:solidFill>
          <a:schemeClr val="accent3">
            <a:hueOff val="2258833"/>
            <a:satOff val="83333"/>
            <a:lumOff val="-1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600" kern="1200" dirty="0" smtClean="0"/>
            <a:t>B3 - Sovereign money and the IMMR</a:t>
          </a:r>
          <a:endParaRPr lang="en-GB" sz="2600" kern="1200" dirty="0"/>
        </a:p>
      </dsp:txBody>
      <dsp:txXfrm>
        <a:off x="3952260" y="4932194"/>
        <a:ext cx="2589813" cy="1201536"/>
      </dsp:txXfrm>
    </dsp:sp>
    <dsp:sp modelId="{3F1D4352-654E-4712-B10B-B6623D88662C}">
      <dsp:nvSpPr>
        <dsp:cNvPr id="0" name=""/>
        <dsp:cNvSpPr/>
      </dsp:nvSpPr>
      <dsp:spPr>
        <a:xfrm>
          <a:off x="7162332" y="0"/>
          <a:ext cx="3330721" cy="649649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6100" kern="1200" dirty="0" smtClean="0"/>
            <a:t>Finance</a:t>
          </a:r>
          <a:endParaRPr lang="en-GB" sz="6100" kern="1200" dirty="0"/>
        </a:p>
      </dsp:txBody>
      <dsp:txXfrm>
        <a:off x="7162332" y="0"/>
        <a:ext cx="3330721" cy="1948947"/>
      </dsp:txXfrm>
    </dsp:sp>
    <dsp:sp modelId="{AD78BBE9-5026-4A13-920E-2E9733E0CD6E}">
      <dsp:nvSpPr>
        <dsp:cNvPr id="0" name=""/>
        <dsp:cNvSpPr/>
      </dsp:nvSpPr>
      <dsp:spPr>
        <a:xfrm>
          <a:off x="7495404" y="1948947"/>
          <a:ext cx="2664577" cy="4222720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600" kern="1200" dirty="0" smtClean="0"/>
            <a:t>F1 - Alternative finance</a:t>
          </a:r>
          <a:endParaRPr lang="en-GB" sz="2600" kern="1200" dirty="0"/>
        </a:p>
      </dsp:txBody>
      <dsp:txXfrm>
        <a:off x="7573447" y="2026990"/>
        <a:ext cx="2508491" cy="40666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FF69E6-61DF-42A4-B417-2E119F314797}">
      <dsp:nvSpPr>
        <dsp:cNvPr id="0" name=""/>
        <dsp:cNvSpPr/>
      </dsp:nvSpPr>
      <dsp:spPr>
        <a:xfrm>
          <a:off x="3262503" y="0"/>
          <a:ext cx="5666992" cy="5666992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B955B9-4E4C-4135-BE36-9757E295C1C0}">
      <dsp:nvSpPr>
        <dsp:cNvPr id="0" name=""/>
        <dsp:cNvSpPr/>
      </dsp:nvSpPr>
      <dsp:spPr>
        <a:xfrm>
          <a:off x="6196601" y="574941"/>
          <a:ext cx="2210127" cy="22101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Fractional reserve banking and </a:t>
          </a:r>
          <a:r>
            <a:rPr lang="en-US" sz="2600" kern="1200" dirty="0" smtClean="0"/>
            <a:t>fiat </a:t>
          </a:r>
          <a:r>
            <a:rPr lang="en-US" sz="2600" kern="1200" dirty="0"/>
            <a:t>money</a:t>
          </a:r>
        </a:p>
      </dsp:txBody>
      <dsp:txXfrm>
        <a:off x="6304491" y="682831"/>
        <a:ext cx="1994347" cy="1994347"/>
      </dsp:txXfrm>
    </dsp:sp>
    <dsp:sp modelId="{0227A22E-B914-4F6A-A925-32C6E3D15957}">
      <dsp:nvSpPr>
        <dsp:cNvPr id="0" name=""/>
        <dsp:cNvSpPr/>
      </dsp:nvSpPr>
      <dsp:spPr>
        <a:xfrm>
          <a:off x="3794421" y="556642"/>
          <a:ext cx="2210127" cy="2210127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Interest, speculation and </a:t>
          </a:r>
          <a:r>
            <a:rPr lang="en-US" sz="2600" kern="1200" dirty="0"/>
            <a:t>inflation</a:t>
          </a:r>
        </a:p>
      </dsp:txBody>
      <dsp:txXfrm>
        <a:off x="3902311" y="664532"/>
        <a:ext cx="1994347" cy="1994347"/>
      </dsp:txXfrm>
    </dsp:sp>
    <dsp:sp modelId="{2AAB5762-D56B-4FBC-B295-6356E96BC77D}">
      <dsp:nvSpPr>
        <dsp:cNvPr id="0" name=""/>
        <dsp:cNvSpPr/>
      </dsp:nvSpPr>
      <dsp:spPr>
        <a:xfrm>
          <a:off x="3800867" y="2918501"/>
          <a:ext cx="2210127" cy="2210127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Money monoculture</a:t>
          </a:r>
        </a:p>
      </dsp:txBody>
      <dsp:txXfrm>
        <a:off x="3908757" y="3026391"/>
        <a:ext cx="1994347" cy="1994347"/>
      </dsp:txXfrm>
    </dsp:sp>
    <dsp:sp modelId="{05950313-92CB-4871-8234-7CF814DE239A}">
      <dsp:nvSpPr>
        <dsp:cNvPr id="0" name=""/>
        <dsp:cNvSpPr/>
      </dsp:nvSpPr>
      <dsp:spPr>
        <a:xfrm>
          <a:off x="6181004" y="2918501"/>
          <a:ext cx="2210127" cy="2210127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Private issuing and control of </a:t>
          </a:r>
          <a:r>
            <a:rPr lang="en-US" sz="2600" kern="1200" dirty="0" smtClean="0"/>
            <a:t>money</a:t>
          </a:r>
          <a:endParaRPr lang="en-US" sz="2600" kern="1200" dirty="0"/>
        </a:p>
      </dsp:txBody>
      <dsp:txXfrm>
        <a:off x="6288894" y="3026391"/>
        <a:ext cx="1994347" cy="19943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A2916F-9CEA-468B-8646-A7510807E370}">
      <dsp:nvSpPr>
        <dsp:cNvPr id="0" name=""/>
        <dsp:cNvSpPr/>
      </dsp:nvSpPr>
      <dsp:spPr>
        <a:xfrm>
          <a:off x="0" y="2529"/>
          <a:ext cx="6247276" cy="166978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4500" kern="1200" dirty="0" smtClean="0"/>
            <a:t>Eco currencies</a:t>
          </a:r>
          <a:endParaRPr lang="en-GB" sz="4500" kern="1200" dirty="0"/>
        </a:p>
      </dsp:txBody>
      <dsp:txXfrm>
        <a:off x="0" y="2529"/>
        <a:ext cx="6247276" cy="1669788"/>
      </dsp:txXfrm>
    </dsp:sp>
    <dsp:sp modelId="{9233811D-D93D-4E94-B7E4-23BDC270EF62}">
      <dsp:nvSpPr>
        <dsp:cNvPr id="0" name=""/>
        <dsp:cNvSpPr/>
      </dsp:nvSpPr>
      <dsp:spPr>
        <a:xfrm>
          <a:off x="0" y="1755807"/>
          <a:ext cx="6247276" cy="1669788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4500" kern="1200" dirty="0" smtClean="0"/>
            <a:t>Energy and commodity currencies</a:t>
          </a:r>
          <a:endParaRPr lang="en-GB" sz="4500" kern="1200" dirty="0"/>
        </a:p>
      </dsp:txBody>
      <dsp:txXfrm>
        <a:off x="0" y="1755807"/>
        <a:ext cx="6247276" cy="1669788"/>
      </dsp:txXfrm>
    </dsp:sp>
    <dsp:sp modelId="{0129E756-31D4-4DF6-8C37-9DAA177896F5}">
      <dsp:nvSpPr>
        <dsp:cNvPr id="0" name=""/>
        <dsp:cNvSpPr/>
      </dsp:nvSpPr>
      <dsp:spPr>
        <a:xfrm>
          <a:off x="0" y="3509085"/>
          <a:ext cx="6247276" cy="1669788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4500" kern="1200" dirty="0" smtClean="0"/>
            <a:t>Carbon credits</a:t>
          </a:r>
          <a:endParaRPr lang="en-GB" sz="4500" kern="1200" dirty="0"/>
        </a:p>
      </dsp:txBody>
      <dsp:txXfrm>
        <a:off x="0" y="3509085"/>
        <a:ext cx="6247276" cy="16697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2FF2C-DC84-4B16-A695-428890DC8A00}">
      <dsp:nvSpPr>
        <dsp:cNvPr id="0" name=""/>
        <dsp:cNvSpPr/>
      </dsp:nvSpPr>
      <dsp:spPr>
        <a:xfrm>
          <a:off x="214740" y="0"/>
          <a:ext cx="7706139" cy="580526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700" kern="1200" dirty="0" smtClean="0"/>
            <a:t>Internacional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700" kern="1200" dirty="0"/>
        </a:p>
      </dsp:txBody>
      <dsp:txXfrm>
        <a:off x="2990491" y="290263"/>
        <a:ext cx="2154636" cy="870789"/>
      </dsp:txXfrm>
    </dsp:sp>
    <dsp:sp modelId="{8B6CA3DD-1708-45DA-97F4-F3D7E0FADD35}">
      <dsp:nvSpPr>
        <dsp:cNvPr id="0" name=""/>
        <dsp:cNvSpPr/>
      </dsp:nvSpPr>
      <dsp:spPr>
        <a:xfrm>
          <a:off x="1181970" y="686042"/>
          <a:ext cx="5694128" cy="464421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700" kern="1200" dirty="0" smtClean="0"/>
            <a:t>Nacional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700" kern="1200" dirty="0"/>
        </a:p>
      </dsp:txBody>
      <dsp:txXfrm>
        <a:off x="3033986" y="964695"/>
        <a:ext cx="1990097" cy="835958"/>
      </dsp:txXfrm>
    </dsp:sp>
    <dsp:sp modelId="{B360ED71-E3A6-4E1F-88B0-008EC13C57C5}">
      <dsp:nvSpPr>
        <dsp:cNvPr id="0" name=""/>
        <dsp:cNvSpPr/>
      </dsp:nvSpPr>
      <dsp:spPr>
        <a:xfrm>
          <a:off x="2263967" y="1440692"/>
          <a:ext cx="3377270" cy="320875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700" kern="1200" dirty="0" smtClean="0"/>
            <a:t>Regional</a:t>
          </a:r>
          <a:endParaRPr lang="pt-PT" sz="1700" kern="1200" dirty="0"/>
        </a:p>
      </dsp:txBody>
      <dsp:txXfrm>
        <a:off x="3165698" y="1681349"/>
        <a:ext cx="1573807" cy="721969"/>
      </dsp:txXfrm>
    </dsp:sp>
    <dsp:sp modelId="{4E16CB5B-0B8C-4DD7-B73B-7EB3AF2AE534}">
      <dsp:nvSpPr>
        <dsp:cNvPr id="0" name=""/>
        <dsp:cNvSpPr/>
      </dsp:nvSpPr>
      <dsp:spPr>
        <a:xfrm>
          <a:off x="2955270" y="2332543"/>
          <a:ext cx="2068531" cy="149884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700" kern="1200" dirty="0" smtClean="0"/>
            <a:t>Local</a:t>
          </a:r>
          <a:endParaRPr lang="pt-PT" sz="1700" kern="1200" dirty="0"/>
        </a:p>
      </dsp:txBody>
      <dsp:txXfrm>
        <a:off x="3258199" y="2707255"/>
        <a:ext cx="1462672" cy="7494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A7863-4674-4D2F-B7AD-A203D4D9D1AA}">
      <dsp:nvSpPr>
        <dsp:cNvPr id="0" name=""/>
        <dsp:cNvSpPr/>
      </dsp:nvSpPr>
      <dsp:spPr>
        <a:xfrm>
          <a:off x="4651512" y="0"/>
          <a:ext cx="2325756" cy="1371599"/>
        </a:xfrm>
        <a:prstGeom prst="trapezoid">
          <a:avLst>
            <a:gd name="adj" fmla="val 8478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Moedas </a:t>
          </a:r>
          <a:r>
            <a:rPr lang="en-US" sz="3100" kern="1200" dirty="0" err="1"/>
            <a:t>digitais</a:t>
          </a:r>
          <a:endParaRPr lang="en-US" sz="3100" kern="1200" dirty="0"/>
        </a:p>
      </dsp:txBody>
      <dsp:txXfrm>
        <a:off x="4651512" y="0"/>
        <a:ext cx="2325756" cy="1371599"/>
      </dsp:txXfrm>
    </dsp:sp>
    <dsp:sp modelId="{ED24F82F-20F6-4254-9DAD-4BAEF0AB876F}">
      <dsp:nvSpPr>
        <dsp:cNvPr id="0" name=""/>
        <dsp:cNvSpPr/>
      </dsp:nvSpPr>
      <dsp:spPr>
        <a:xfrm>
          <a:off x="3488634" y="1371599"/>
          <a:ext cx="4651512" cy="1371599"/>
        </a:xfrm>
        <a:prstGeom prst="trapezoid">
          <a:avLst>
            <a:gd name="adj" fmla="val 84783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Moedas </a:t>
          </a:r>
          <a:r>
            <a:rPr lang="en-US" sz="3100" kern="1200" dirty="0" err="1"/>
            <a:t>nacionais</a:t>
          </a:r>
          <a:r>
            <a:rPr lang="en-US" sz="3100" kern="1200" dirty="0"/>
            <a:t> e </a:t>
          </a:r>
          <a:r>
            <a:rPr lang="en-US" sz="3100" kern="1200" dirty="0" err="1"/>
            <a:t>comerciais</a:t>
          </a:r>
          <a:endParaRPr lang="en-US" sz="3100" kern="1200" dirty="0"/>
        </a:p>
      </dsp:txBody>
      <dsp:txXfrm>
        <a:off x="4302649" y="1371599"/>
        <a:ext cx="3023483" cy="1371599"/>
      </dsp:txXfrm>
    </dsp:sp>
    <dsp:sp modelId="{5657B417-9B50-4DF0-BC12-FC8698009F1B}">
      <dsp:nvSpPr>
        <dsp:cNvPr id="0" name=""/>
        <dsp:cNvSpPr/>
      </dsp:nvSpPr>
      <dsp:spPr>
        <a:xfrm>
          <a:off x="2325756" y="2743199"/>
          <a:ext cx="6977269" cy="1371599"/>
        </a:xfrm>
        <a:prstGeom prst="trapezoid">
          <a:avLst>
            <a:gd name="adj" fmla="val 84783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Moedas </a:t>
          </a:r>
          <a:r>
            <a:rPr lang="en-US" sz="3100" kern="1200" dirty="0" err="1"/>
            <a:t>regionais</a:t>
          </a:r>
          <a:endParaRPr lang="en-US" sz="3100" kern="1200" dirty="0"/>
        </a:p>
      </dsp:txBody>
      <dsp:txXfrm>
        <a:off x="3546778" y="2743199"/>
        <a:ext cx="4535224" cy="1371599"/>
      </dsp:txXfrm>
    </dsp:sp>
    <dsp:sp modelId="{8B4B66FD-7548-4AA2-85CD-4E40B492B6A4}">
      <dsp:nvSpPr>
        <dsp:cNvPr id="0" name=""/>
        <dsp:cNvSpPr/>
      </dsp:nvSpPr>
      <dsp:spPr>
        <a:xfrm>
          <a:off x="1162878" y="4114799"/>
          <a:ext cx="9303025" cy="1371599"/>
        </a:xfrm>
        <a:prstGeom prst="trapezoid">
          <a:avLst>
            <a:gd name="adj" fmla="val 84783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Moedas </a:t>
          </a:r>
          <a:r>
            <a:rPr lang="en-US" sz="3100" kern="1200" dirty="0" err="1"/>
            <a:t>municipais</a:t>
          </a:r>
          <a:endParaRPr lang="en-US" sz="3100" kern="1200" dirty="0"/>
        </a:p>
      </dsp:txBody>
      <dsp:txXfrm>
        <a:off x="2790907" y="4114799"/>
        <a:ext cx="6046966" cy="1371599"/>
      </dsp:txXfrm>
    </dsp:sp>
    <dsp:sp modelId="{0069E922-1D3A-4B18-A667-91EAB177E987}">
      <dsp:nvSpPr>
        <dsp:cNvPr id="0" name=""/>
        <dsp:cNvSpPr/>
      </dsp:nvSpPr>
      <dsp:spPr>
        <a:xfrm>
          <a:off x="0" y="5486399"/>
          <a:ext cx="11628782" cy="1371599"/>
        </a:xfrm>
        <a:prstGeom prst="trapezoid">
          <a:avLst>
            <a:gd name="adj" fmla="val 84783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Moedas </a:t>
          </a:r>
          <a:r>
            <a:rPr lang="en-US" sz="3100" kern="1200" dirty="0" err="1"/>
            <a:t>locais</a:t>
          </a:r>
          <a:r>
            <a:rPr lang="en-US" sz="3100" kern="1200" dirty="0"/>
            <a:t>, </a:t>
          </a:r>
          <a:r>
            <a:rPr lang="en-US" sz="3100" kern="1200" dirty="0" err="1"/>
            <a:t>moedas</a:t>
          </a:r>
          <a:r>
            <a:rPr lang="en-US" sz="3100" kern="1200" dirty="0"/>
            <a:t> </a:t>
          </a:r>
          <a:r>
            <a:rPr lang="en-US" sz="3100" kern="1200" dirty="0" err="1"/>
            <a:t>comunitárias</a:t>
          </a:r>
          <a:r>
            <a:rPr lang="en-US" sz="3100" kern="1200" dirty="0"/>
            <a:t>, </a:t>
          </a:r>
          <a:r>
            <a:rPr lang="en-US" sz="3100" kern="1200" dirty="0" err="1"/>
            <a:t>moedas</a:t>
          </a:r>
          <a:r>
            <a:rPr lang="en-US" sz="3100" kern="1200" dirty="0"/>
            <a:t> </a:t>
          </a:r>
          <a:r>
            <a:rPr lang="en-US" sz="3100" kern="1200" dirty="0" err="1"/>
            <a:t>sociais</a:t>
          </a:r>
          <a:endParaRPr lang="en-US" sz="3100" kern="1200" dirty="0"/>
        </a:p>
      </dsp:txBody>
      <dsp:txXfrm>
        <a:off x="2035036" y="5486399"/>
        <a:ext cx="7558708" cy="1371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EEDEF-70E6-4635-BE37-AD4EB09E5804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182B0-9BF1-4936-B2CB-CFB7D96EBB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568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Caso do Miguel e do Fair Trade</a:t>
            </a:r>
            <a:r>
              <a:rPr lang="pt-PT" baseline="0" dirty="0" smtClean="0"/>
              <a:t> em Portugal assim como da reconversão de dívida no Alentejo.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0E9A3-9C4C-4EEA-8D20-3A2BBCCD4F3D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2659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Banca Popolare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F058D-01E3-4E9B-900F-EB2008D87DE8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684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Banca Popolare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F058D-01E3-4E9B-900F-EB2008D87DE8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8761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Mas a </a:t>
            </a:r>
            <a:r>
              <a:rPr lang="en-GB" dirty="0" err="1"/>
              <a:t>maior</a:t>
            </a:r>
            <a:r>
              <a:rPr lang="en-GB" dirty="0"/>
              <a:t> </a:t>
            </a:r>
            <a:r>
              <a:rPr lang="en-GB" dirty="0" err="1"/>
              <a:t>parte</a:t>
            </a:r>
            <a:r>
              <a:rPr lang="en-GB" dirty="0"/>
              <a:t> das </a:t>
            </a:r>
            <a:r>
              <a:rPr lang="en-GB" dirty="0" err="1"/>
              <a:t>moedas</a:t>
            </a:r>
            <a:r>
              <a:rPr lang="en-GB" dirty="0"/>
              <a:t> </a:t>
            </a:r>
            <a:r>
              <a:rPr lang="en-GB" dirty="0" err="1"/>
              <a:t>falha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é </a:t>
            </a:r>
            <a:r>
              <a:rPr lang="en-GB" dirty="0" err="1"/>
              <a:t>insustentável</a:t>
            </a:r>
            <a:r>
              <a:rPr lang="en-GB" dirty="0"/>
              <a:t>..</a:t>
            </a:r>
            <a:r>
              <a:rPr lang="en-GB" dirty="0" err="1"/>
              <a:t>porquê</a:t>
            </a:r>
            <a:r>
              <a:rPr lang="en-GB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182B0-9BF1-4936-B2CB-CFB7D96EBB64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483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 </a:t>
            </a:r>
            <a:r>
              <a:rPr lang="en-GB" dirty="0" err="1"/>
              <a:t>pilares</a:t>
            </a:r>
            <a:r>
              <a:rPr lang="en-GB" dirty="0"/>
              <a:t> </a:t>
            </a:r>
            <a:r>
              <a:rPr lang="en-GB" dirty="0" err="1"/>
              <a:t>fundamentais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182B0-9BF1-4936-B2CB-CFB7D96EBB6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974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baseline="0" dirty="0"/>
              <a:t> do que </a:t>
            </a:r>
            <a:r>
              <a:rPr lang="en-US" baseline="0" dirty="0" err="1"/>
              <a:t>ter</a:t>
            </a:r>
            <a:r>
              <a:rPr lang="en-US" baseline="0" dirty="0"/>
              <a:t> </a:t>
            </a:r>
            <a:r>
              <a:rPr lang="en-US" baseline="0" dirty="0" err="1"/>
              <a:t>muitas</a:t>
            </a:r>
            <a:r>
              <a:rPr lang="en-US" baseline="0" dirty="0"/>
              <a:t> </a:t>
            </a:r>
            <a:r>
              <a:rPr lang="en-US" baseline="0" dirty="0" err="1"/>
              <a:t>moedas</a:t>
            </a:r>
            <a:r>
              <a:rPr lang="en-US" baseline="0" dirty="0"/>
              <a:t> </a:t>
            </a:r>
            <a:r>
              <a:rPr lang="en-US" baseline="0" dirty="0" err="1"/>
              <a:t>etc</a:t>
            </a:r>
            <a:r>
              <a:rPr lang="en-US" baseline="0" dirty="0"/>
              <a:t> é </a:t>
            </a:r>
            <a:r>
              <a:rPr lang="en-US" baseline="0" dirty="0" err="1"/>
              <a:t>ter</a:t>
            </a:r>
            <a:r>
              <a:rPr lang="en-US" baseline="0" dirty="0"/>
              <a:t> </a:t>
            </a:r>
            <a:r>
              <a:rPr lang="en-US" baseline="0" dirty="0" err="1"/>
              <a:t>moedas</a:t>
            </a:r>
            <a:r>
              <a:rPr lang="en-US" baseline="0" dirty="0"/>
              <a:t> </a:t>
            </a:r>
            <a:r>
              <a:rPr lang="en-US" baseline="0" dirty="0" err="1"/>
              <a:t>bem</a:t>
            </a:r>
            <a:r>
              <a:rPr lang="en-US" baseline="0" dirty="0"/>
              <a:t> </a:t>
            </a:r>
            <a:r>
              <a:rPr lang="en-US" baseline="0" dirty="0" err="1"/>
              <a:t>desenhadas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sua</a:t>
            </a:r>
            <a:r>
              <a:rPr lang="en-US" baseline="0" dirty="0"/>
              <a:t> </a:t>
            </a:r>
            <a:r>
              <a:rPr lang="en-US" baseline="0" dirty="0" err="1"/>
              <a:t>função</a:t>
            </a:r>
            <a:r>
              <a:rPr lang="en-US" baseline="0" dirty="0"/>
              <a:t> e </a:t>
            </a:r>
            <a:r>
              <a:rPr lang="en-US" baseline="0" dirty="0" err="1"/>
              <a:t>elementos</a:t>
            </a:r>
            <a:r>
              <a:rPr lang="en-US" baseline="0" dirty="0"/>
              <a:t> </a:t>
            </a:r>
            <a:r>
              <a:rPr lang="en-US" baseline="0" dirty="0" err="1"/>
              <a:t>distintos</a:t>
            </a:r>
            <a:r>
              <a:rPr lang="en-US" baseline="0" dirty="0"/>
              <a:t> e que </a:t>
            </a:r>
            <a:r>
              <a:rPr lang="en-US" baseline="0" dirty="0" err="1"/>
              <a:t>cumpram</a:t>
            </a:r>
            <a:r>
              <a:rPr lang="en-US" baseline="0" dirty="0"/>
              <a:t> as </a:t>
            </a:r>
            <a:r>
              <a:rPr lang="en-US" baseline="0" dirty="0" err="1"/>
              <a:t>funções</a:t>
            </a:r>
            <a:r>
              <a:rPr lang="en-US" baseline="0" dirty="0"/>
              <a:t> para a </a:t>
            </a:r>
            <a:r>
              <a:rPr lang="en-US" baseline="0" dirty="0" err="1"/>
              <a:t>qual</a:t>
            </a:r>
            <a:r>
              <a:rPr lang="en-US" baseline="0" dirty="0"/>
              <a:t> </a:t>
            </a:r>
            <a:r>
              <a:rPr lang="en-US" baseline="0" dirty="0" err="1"/>
              <a:t>são</a:t>
            </a:r>
            <a:r>
              <a:rPr lang="en-US" baseline="0" dirty="0"/>
              <a:t> </a:t>
            </a:r>
            <a:r>
              <a:rPr lang="en-US" baseline="0" dirty="0" err="1"/>
              <a:t>desenhadas</a:t>
            </a:r>
            <a:r>
              <a:rPr lang="en-US" baseline="0" dirty="0"/>
              <a:t>..meter imagens</a:t>
            </a: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419F-52F6-48DA-8187-E708FD737387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8223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Tema</a:t>
            </a:r>
            <a:r>
              <a:rPr lang="en-GB" dirty="0"/>
              <a:t> de </a:t>
            </a:r>
            <a:r>
              <a:rPr lang="en-GB" dirty="0" err="1"/>
              <a:t>hoje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182B0-9BF1-4936-B2CB-CFB7D96EBB6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357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Questão</a:t>
            </a:r>
            <a:r>
              <a:rPr lang="en-GB" dirty="0"/>
              <a:t> a </a:t>
            </a:r>
            <a:r>
              <a:rPr lang="en-GB" dirty="0" err="1"/>
              <a:t>colocar</a:t>
            </a:r>
            <a:r>
              <a:rPr lang="en-GB" dirty="0"/>
              <a:t> à </a:t>
            </a:r>
            <a:r>
              <a:rPr lang="en-GB" dirty="0" err="1"/>
              <a:t>audiência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182B0-9BF1-4936-B2CB-CFB7D96EBB6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817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Sugestão</a:t>
            </a:r>
            <a:r>
              <a:rPr lang="en-GB" dirty="0"/>
              <a:t> de </a:t>
            </a:r>
            <a:r>
              <a:rPr lang="en-GB" dirty="0" err="1"/>
              <a:t>moedas</a:t>
            </a:r>
            <a:r>
              <a:rPr lang="en-GB" dirty="0"/>
              <a:t> </a:t>
            </a:r>
            <a:r>
              <a:rPr lang="en-GB" dirty="0" err="1"/>
              <a:t>complementares</a:t>
            </a:r>
            <a:r>
              <a:rPr lang="en-GB" dirty="0"/>
              <a:t> de </a:t>
            </a:r>
            <a:r>
              <a:rPr lang="en-GB" dirty="0" err="1"/>
              <a:t>uso</a:t>
            </a:r>
            <a:r>
              <a:rPr lang="en-GB" dirty="0"/>
              <a:t> </a:t>
            </a:r>
            <a:r>
              <a:rPr lang="en-GB" dirty="0" err="1"/>
              <a:t>quotidiano</a:t>
            </a:r>
            <a:r>
              <a:rPr lang="en-GB" dirty="0"/>
              <a:t> (</a:t>
            </a:r>
            <a:r>
              <a:rPr lang="en-GB" dirty="0" err="1"/>
              <a:t>inconsciente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182B0-9BF1-4936-B2CB-CFB7D96EBB6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269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Questão</a:t>
            </a:r>
            <a:r>
              <a:rPr lang="en-GB" dirty="0"/>
              <a:t> a </a:t>
            </a:r>
            <a:r>
              <a:rPr lang="en-GB" dirty="0" err="1"/>
              <a:t>colocar</a:t>
            </a:r>
            <a:r>
              <a:rPr lang="en-GB" dirty="0"/>
              <a:t> à </a:t>
            </a:r>
            <a:r>
              <a:rPr lang="en-GB" dirty="0" err="1"/>
              <a:t>audiência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182B0-9BF1-4936-B2CB-CFB7D96EBB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029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E419F-52F6-48DA-8187-E708FD737387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66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Alguns</a:t>
            </a:r>
            <a:r>
              <a:rPr lang="en-GB" dirty="0"/>
              <a:t> </a:t>
            </a:r>
            <a:r>
              <a:rPr lang="en-GB" dirty="0" err="1"/>
              <a:t>exemplos</a:t>
            </a:r>
            <a:r>
              <a:rPr lang="en-GB" dirty="0"/>
              <a:t> de </a:t>
            </a:r>
            <a:r>
              <a:rPr lang="en-GB" dirty="0" err="1"/>
              <a:t>moedas</a:t>
            </a:r>
            <a:r>
              <a:rPr lang="en-GB" dirty="0"/>
              <a:t> </a:t>
            </a:r>
            <a:r>
              <a:rPr lang="en-GB" dirty="0" err="1"/>
              <a:t>locais</a:t>
            </a:r>
            <a:r>
              <a:rPr lang="en-GB" dirty="0"/>
              <a:t> </a:t>
            </a:r>
            <a:r>
              <a:rPr lang="en-GB" dirty="0" err="1"/>
              <a:t>iniciadas</a:t>
            </a:r>
            <a:r>
              <a:rPr lang="en-GB" dirty="0"/>
              <a:t> a </a:t>
            </a:r>
            <a:r>
              <a:rPr lang="en-GB" dirty="0" err="1"/>
              <a:t>partir</a:t>
            </a:r>
            <a:r>
              <a:rPr lang="en-GB" dirty="0"/>
              <a:t> de 2010 no UK.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182B0-9BF1-4936-B2CB-CFB7D96EBB6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138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182B0-9BF1-4936-B2CB-CFB7D96EBB6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593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Energy currencies + Terra e carbon credits + eco compleentary currencies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182B0-9BF1-4936-B2CB-CFB7D96EBB6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42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74547-57B4-44B0-9855-B4ED6FD93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F8EC4-3DA2-4620-B9EE-C900068C67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E2325-C1A2-4DAE-ADEA-3E9FD127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3719-2048-4E3C-BA19-1A3B84689830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EA41C-F739-464A-8FB5-969443287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7783E-D769-4B49-A94A-1BEFFAD9D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4E66B-0911-4A0C-8F7A-B1A535E09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407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56DE1-17AF-4CF9-9056-B41C44CC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5E8217-0B56-4262-9BDD-DEBD4C5402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674D1-BAF2-4DEA-BE16-42963252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3719-2048-4E3C-BA19-1A3B84689830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33284-CA5D-48F2-BBAF-6F2380D5B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BC04D-C941-4714-BBBD-FF062DC27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4E66B-0911-4A0C-8F7A-B1A535E09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370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204B4B-01C0-4003-8C29-120CC82F7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4F1A3F-4231-4ADE-9564-DC7EA30F2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7D792-A3D2-470A-9213-348C009A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3719-2048-4E3C-BA19-1A3B84689830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54621-D128-407F-946B-76D48A685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A509E-E24C-4FDF-B5F6-4C51C5A8A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4E66B-0911-4A0C-8F7A-B1A535E09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465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Clique para editar o estilo de título do Modelo Global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Editar os estilos de texto do Modelo Global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912087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6FB9-9BEF-4696-B818-327713F4A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C21B0-CEE9-4933-B00B-403E74BF3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EAF92-CFA5-48D7-B1D7-0240998CD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3719-2048-4E3C-BA19-1A3B84689830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84BBB-F8DC-4EE7-AAE7-66C5ACF6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FAE06-7DC8-400A-96E7-54EB3BC48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4E66B-0911-4A0C-8F7A-B1A535E09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67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A3A9-15A8-4173-A7A8-E4318C0B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6FF39-0EEA-40BC-8B76-41F2A1730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3F07F-3389-4F15-B39F-2F522F064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3719-2048-4E3C-BA19-1A3B84689830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9E46F-65C3-49BD-B18A-5CCFE5BA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FD273-835A-4FAC-857C-D31011F4F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4E66B-0911-4A0C-8F7A-B1A535E09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23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A7A3C-4675-4065-9E52-6DEE2A993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408BA-51E5-4E0A-9E52-ADFFE6C61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09B8E-8403-4EE1-8658-F6EB6C171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496A5-9DCD-470E-BF45-A96EE6A28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3719-2048-4E3C-BA19-1A3B84689830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E9A767-3604-49E6-B5EB-27528F4CC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CF5D7-0D07-4A20-AC5F-4D2A9A4F9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4E66B-0911-4A0C-8F7A-B1A535E09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22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15D24-0171-45F9-B699-B970C4C1B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C5012-C7C5-47B6-9565-DDCC3B166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06852-DCC3-46CE-9E68-5B62F3E43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0E0815-627E-40E6-BCB2-E1AD5060F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5E800-76F1-4EC6-80A4-7201A90B00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2CB0C7-59DE-4CBA-95B7-1F03FE71E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3719-2048-4E3C-BA19-1A3B84689830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07EB8F-5FDB-4C01-83CF-DF066898C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F03FB-23AE-4659-ADF2-FBFC8BE4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4E66B-0911-4A0C-8F7A-B1A535E09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726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311FB-B8C7-4BE0-A9EE-088C2292E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9B564D-8C12-4EDA-BBE5-631F6D08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3719-2048-4E3C-BA19-1A3B84689830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50137-C0AD-4C8C-B357-3B52436B5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1D218-2D49-4C0B-B038-E68CB10E5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4E66B-0911-4A0C-8F7A-B1A535E09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72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724D78-FD10-4863-9184-DE410E7B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3719-2048-4E3C-BA19-1A3B84689830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F37C13-C6F0-4BBD-9257-126F12FD4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0E701-7001-4D34-B677-189E30350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4E66B-0911-4A0C-8F7A-B1A535E09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265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79DFC-AAD6-4411-9B71-1FC338A89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7E26C-BFF8-4715-8C3D-C5FDDB87C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A2D6B-91A3-4D80-BB4A-FD2FEFC5A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82AC9-0BA3-405D-9563-77A3BB0F3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3719-2048-4E3C-BA19-1A3B84689830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53EA5-4CAE-4128-8A83-992A31B4B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F6672-B100-414D-9D02-7A123EBD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4E66B-0911-4A0C-8F7A-B1A535E09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643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12DC-FD91-4E11-ADD8-8ADB7A5EF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3739FE-147F-45C5-996B-45884B784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16808-196F-418D-9982-8FA66C21C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04D6C-DEA1-47AB-8E15-4E8BDBA2E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3719-2048-4E3C-BA19-1A3B84689830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F9FA88-5F46-4DD8-9996-0308EA3A8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F0996-0E4D-4BED-97CE-48202DB8F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4E66B-0911-4A0C-8F7A-B1A535E09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593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B1AB28-A864-4369-B38D-AAE1C22D5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7F84C-E9CA-4CB6-A1CC-E19D8D45B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25946-5034-4CFC-BBD2-E9CFDDEA8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33719-2048-4E3C-BA19-1A3B84689830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E916A-6C03-42A2-86BC-2BD9DDBF8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75E6C-47AE-4AF7-BEE6-1F9BA7D0F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4E66B-0911-4A0C-8F7A-B1A535E09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44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C2004C-AFCD-4C41-BB9C-35F28805A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" y="0"/>
            <a:ext cx="10360197" cy="778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71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febea.org/sites/default/files/Ho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93" y="369980"/>
            <a:ext cx="4274578" cy="170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2093" y="2530760"/>
            <a:ext cx="112654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000" b="1" dirty="0"/>
              <a:t>FEBEA is the European Federation of Ethical and Alternative Banks</a:t>
            </a:r>
            <a:r>
              <a:rPr lang="pt-PT" sz="3000" dirty="0"/>
              <a:t> (FEBEA – Fédération Européenne des banques Ethiques et Alternatives), a non profitorganisation incorporated under belgian law, created in Brussels in 2001 by Crédit Coopératif (France), Caisse Solidaire du Nord Pas-de-Calais (France), Crédal (Belgium),Hefboom (Belgium), Banca Etica (Italy) and TISE (Poland).</a:t>
            </a:r>
          </a:p>
        </p:txBody>
      </p:sp>
    </p:spTree>
    <p:extLst>
      <p:ext uri="{BB962C8B-B14F-4D97-AF65-F5344CB8AC3E}">
        <p14:creationId xmlns:p14="http://schemas.microsoft.com/office/powerpoint/2010/main" val="262777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ilpospa.com/wp-content/uploads/2014/09/banca-et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77" y="-187866"/>
            <a:ext cx="5204878" cy="272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978578" y="5503862"/>
            <a:ext cx="1140270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rgbClr val="008000"/>
                </a:solidFill>
              </a:rPr>
              <a:t/>
            </a:r>
            <a:br>
              <a:rPr lang="en-GB" sz="4000" b="1" dirty="0" smtClean="0">
                <a:solidFill>
                  <a:srgbClr val="008000"/>
                </a:solidFill>
              </a:rPr>
            </a:br>
            <a:r>
              <a:rPr lang="en-GB" sz="4000" b="1" dirty="0" smtClean="0">
                <a:solidFill>
                  <a:srgbClr val="008000"/>
                </a:solidFill>
              </a:rPr>
              <a:t>JAK: Interest-free Loan Pioneer</a:t>
            </a:r>
            <a:endParaRPr lang="en-US" sz="4000" b="1" dirty="0" smtClean="0">
              <a:solidFill>
                <a:srgbClr val="008000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9977" y="2332037"/>
            <a:ext cx="114027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b="1" dirty="0" smtClean="0"/>
              <a:t>Co-operative Bank (1931) – Denmark</a:t>
            </a:r>
          </a:p>
          <a:p>
            <a:pPr algn="just"/>
            <a:endParaRPr lang="en-GB" dirty="0" smtClean="0"/>
          </a:p>
          <a:p>
            <a:pPr algn="just"/>
            <a:r>
              <a:rPr lang="en-GB" b="1" dirty="0" smtClean="0"/>
              <a:t>NO INTEREST BANK</a:t>
            </a:r>
          </a:p>
          <a:p>
            <a:pPr algn="just"/>
            <a:r>
              <a:rPr lang="en-GB" b="1" dirty="0" smtClean="0"/>
              <a:t>FULL-RESERVE SYSTEM</a:t>
            </a:r>
            <a:endParaRPr lang="en-GB" dirty="0" smtClean="0"/>
          </a:p>
          <a:p>
            <a:pPr algn="just"/>
            <a:r>
              <a:rPr lang="en-GB" b="1" dirty="0" smtClean="0"/>
              <a:t>Local Enterprise Banks </a:t>
            </a:r>
            <a:r>
              <a:rPr lang="en-GB" dirty="0" smtClean="0"/>
              <a:t>(LEBs) </a:t>
            </a:r>
          </a:p>
          <a:p>
            <a:pPr algn="just"/>
            <a:r>
              <a:rPr lang="en-GB" b="1" dirty="0" smtClean="0"/>
              <a:t>JAK Sweden:</a:t>
            </a:r>
            <a:r>
              <a:rPr lang="en-GB" dirty="0" smtClean="0"/>
              <a:t> 35,000 members, </a:t>
            </a:r>
          </a:p>
          <a:p>
            <a:pPr algn="just"/>
            <a:r>
              <a:rPr lang="en-GB" dirty="0" smtClean="0"/>
              <a:t>20 workers and 300 volunteers</a:t>
            </a:r>
          </a:p>
        </p:txBody>
      </p:sp>
      <p:pic>
        <p:nvPicPr>
          <p:cNvPr id="10" name="Picture 2" descr="https://upload.wikimedia.org/wikipedia/en/thumb/7/72/JAK_Medlemsbank.svg/200px-JAK_Medlemsbank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759" y="509062"/>
            <a:ext cx="19050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blog.p2pfoundation.net/wp-content/uploads/part-2_html_m271a1c31-1024x7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5" y="1842563"/>
            <a:ext cx="5916706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32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lleywatch.com/wp-content/uploads/2013/03/Crowdfun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65" y="0"/>
            <a:ext cx="561975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scienceblogs.com.br/synbiobrasil/files/2012/03/crowdfun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847" y="458223"/>
            <a:ext cx="2626943" cy="197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250" y="2796363"/>
            <a:ext cx="6109571" cy="391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6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42" y="159941"/>
            <a:ext cx="6192971" cy="3274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395" y="2648188"/>
            <a:ext cx="6844772" cy="384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9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static.wixstatic.com/media/893ee1_65fc32f8454344e69a65ff30b58a7941.png_srz_p_80_105_75_22_0.50_1.20_0.00_png_sr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27" y="309469"/>
            <a:ext cx="1727013" cy="226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81836" y="548583"/>
            <a:ext cx="853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 smtClean="0"/>
              <a:t>Comunidades Auto-financiadas</a:t>
            </a:r>
          </a:p>
          <a:p>
            <a:endParaRPr lang="pt-PT" sz="4400" dirty="0"/>
          </a:p>
          <a:p>
            <a:r>
              <a:rPr lang="pt-PT" sz="4400" dirty="0" smtClean="0"/>
              <a:t>Auto-financed communties</a:t>
            </a:r>
            <a:endParaRPr lang="pt-PT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3639670" y="2992426"/>
            <a:ext cx="81578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/>
              <a:t>Groups of 6 to 25 of people within a community</a:t>
            </a:r>
          </a:p>
          <a:p>
            <a:r>
              <a:rPr lang="pt-PT" sz="3200" dirty="0" smtClean="0"/>
              <a:t>Full-reserve system</a:t>
            </a:r>
          </a:p>
          <a:p>
            <a:r>
              <a:rPr lang="pt-PT" sz="3200" dirty="0" smtClean="0"/>
              <a:t>Mutual lending</a:t>
            </a:r>
          </a:p>
          <a:p>
            <a:r>
              <a:rPr lang="pt-PT" sz="3200" dirty="0" smtClean="0"/>
              <a:t>Self-organizing</a:t>
            </a:r>
          </a:p>
          <a:p>
            <a:r>
              <a:rPr lang="pt-PT" sz="3200" dirty="0" smtClean="0"/>
              <a:t>Ratio 1:4 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228199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esultado de imagem para complementary currencies">
            <a:extLst>
              <a:ext uri="{FF2B5EF4-FFF2-40B4-BE49-F238E27FC236}">
                <a16:creationId xmlns:a16="http://schemas.microsoft.com/office/drawing/2014/main" id="{4D08B7F7-1C05-4F0E-BA4F-583F3B6BD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BEECDB-973B-48FA-85E6-550828432715}"/>
              </a:ext>
            </a:extLst>
          </p:cNvPr>
          <p:cNvSpPr txBox="1"/>
          <p:nvPr/>
        </p:nvSpPr>
        <p:spPr>
          <a:xfrm>
            <a:off x="1545997" y="2755168"/>
            <a:ext cx="8842342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Moedas </a:t>
            </a:r>
            <a:r>
              <a:rPr lang="en-GB" sz="3600" b="1" dirty="0" err="1">
                <a:solidFill>
                  <a:schemeClr val="bg1"/>
                </a:solidFill>
              </a:rPr>
              <a:t>complementares</a:t>
            </a:r>
            <a:r>
              <a:rPr lang="en-GB" sz="3600" b="1" dirty="0">
                <a:solidFill>
                  <a:schemeClr val="bg1"/>
                </a:solidFill>
              </a:rPr>
              <a:t> no </a:t>
            </a:r>
            <a:r>
              <a:rPr lang="en-GB" sz="3600" b="1" dirty="0" err="1">
                <a:solidFill>
                  <a:schemeClr val="bg1"/>
                </a:solidFill>
              </a:rPr>
              <a:t>século</a:t>
            </a:r>
            <a:r>
              <a:rPr lang="en-GB" sz="3600" b="1" dirty="0">
                <a:solidFill>
                  <a:schemeClr val="bg1"/>
                </a:solidFill>
              </a:rPr>
              <a:t> XXI</a:t>
            </a:r>
          </a:p>
        </p:txBody>
      </p:sp>
    </p:spTree>
    <p:extLst>
      <p:ext uri="{BB962C8B-B14F-4D97-AF65-F5344CB8AC3E}">
        <p14:creationId xmlns:p14="http://schemas.microsoft.com/office/powerpoint/2010/main" val="57246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AD132B-CBB6-4422-B924-3B515F05E729}"/>
              </a:ext>
            </a:extLst>
          </p:cNvPr>
          <p:cNvSpPr txBox="1"/>
          <p:nvPr/>
        </p:nvSpPr>
        <p:spPr>
          <a:xfrm>
            <a:off x="4744720" y="1706880"/>
            <a:ext cx="720344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>
                <a:solidFill>
                  <a:schemeClr val="bg1"/>
                </a:solidFill>
              </a:rPr>
              <a:t>Quem</a:t>
            </a:r>
            <a:r>
              <a:rPr lang="en-GB" sz="4800" dirty="0">
                <a:solidFill>
                  <a:schemeClr val="bg1"/>
                </a:solidFill>
              </a:rPr>
              <a:t> é que </a:t>
            </a:r>
            <a:r>
              <a:rPr lang="en-GB" sz="4800" dirty="0" err="1">
                <a:solidFill>
                  <a:schemeClr val="bg1"/>
                </a:solidFill>
              </a:rPr>
              <a:t>já</a:t>
            </a:r>
            <a:r>
              <a:rPr lang="en-GB" sz="4800" dirty="0">
                <a:solidFill>
                  <a:schemeClr val="bg1"/>
                </a:solidFill>
              </a:rPr>
              <a:t> </a:t>
            </a:r>
            <a:r>
              <a:rPr lang="en-GB" sz="4800" dirty="0" err="1">
                <a:solidFill>
                  <a:schemeClr val="bg1"/>
                </a:solidFill>
              </a:rPr>
              <a:t>usou</a:t>
            </a:r>
            <a:r>
              <a:rPr lang="en-GB" sz="4800" dirty="0">
                <a:solidFill>
                  <a:schemeClr val="bg1"/>
                </a:solidFill>
              </a:rPr>
              <a:t> </a:t>
            </a:r>
            <a:r>
              <a:rPr lang="en-GB" sz="4800" dirty="0" err="1">
                <a:solidFill>
                  <a:schemeClr val="bg1"/>
                </a:solidFill>
              </a:rPr>
              <a:t>uma</a:t>
            </a:r>
            <a:r>
              <a:rPr lang="en-GB" sz="4800" dirty="0">
                <a:solidFill>
                  <a:schemeClr val="bg1"/>
                </a:solidFill>
              </a:rPr>
              <a:t> </a:t>
            </a:r>
            <a:r>
              <a:rPr lang="en-GB" sz="4800" dirty="0" err="1">
                <a:solidFill>
                  <a:schemeClr val="bg1"/>
                </a:solidFill>
              </a:rPr>
              <a:t>moeda</a:t>
            </a:r>
            <a:r>
              <a:rPr lang="en-GB" sz="4800" dirty="0">
                <a:solidFill>
                  <a:schemeClr val="bg1"/>
                </a:solidFill>
              </a:rPr>
              <a:t> </a:t>
            </a:r>
            <a:r>
              <a:rPr lang="en-GB" sz="4800" dirty="0" err="1">
                <a:solidFill>
                  <a:schemeClr val="bg1"/>
                </a:solidFill>
              </a:rPr>
              <a:t>complementar</a:t>
            </a:r>
            <a:r>
              <a:rPr lang="en-GB" sz="4800" dirty="0">
                <a:solidFill>
                  <a:schemeClr val="bg1"/>
                </a:solidFill>
              </a:rPr>
              <a:t> à </a:t>
            </a:r>
            <a:r>
              <a:rPr lang="en-GB" sz="4800" dirty="0" err="1">
                <a:solidFill>
                  <a:schemeClr val="bg1"/>
                </a:solidFill>
              </a:rPr>
              <a:t>moeda</a:t>
            </a:r>
            <a:r>
              <a:rPr lang="en-GB" sz="4800" dirty="0">
                <a:solidFill>
                  <a:schemeClr val="bg1"/>
                </a:solidFill>
              </a:rPr>
              <a:t> </a:t>
            </a:r>
            <a:r>
              <a:rPr lang="en-GB" sz="4800" dirty="0" err="1">
                <a:solidFill>
                  <a:schemeClr val="bg1"/>
                </a:solidFill>
              </a:rPr>
              <a:t>corrente</a:t>
            </a:r>
            <a:r>
              <a:rPr lang="en-GB" sz="4800" dirty="0">
                <a:solidFill>
                  <a:schemeClr val="bg1"/>
                </a:solidFill>
              </a:rPr>
              <a:t> para </a:t>
            </a:r>
            <a:r>
              <a:rPr lang="en-GB" sz="4800" dirty="0" err="1">
                <a:solidFill>
                  <a:schemeClr val="bg1"/>
                </a:solidFill>
              </a:rPr>
              <a:t>efectuar</a:t>
            </a:r>
            <a:r>
              <a:rPr lang="en-GB" sz="4800" dirty="0">
                <a:solidFill>
                  <a:schemeClr val="bg1"/>
                </a:solidFill>
              </a:rPr>
              <a:t> </a:t>
            </a:r>
            <a:r>
              <a:rPr lang="en-GB" sz="4800" dirty="0" err="1">
                <a:solidFill>
                  <a:schemeClr val="bg1"/>
                </a:solidFill>
              </a:rPr>
              <a:t>transacções</a:t>
            </a:r>
            <a:r>
              <a:rPr lang="en-GB" sz="4800" dirty="0">
                <a:solidFill>
                  <a:schemeClr val="bg1"/>
                </a:solidFill>
              </a:rPr>
              <a:t>?</a:t>
            </a:r>
          </a:p>
          <a:p>
            <a:endParaRPr lang="en-GB" sz="4800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(</a:t>
            </a:r>
            <a:r>
              <a:rPr lang="en-GB" sz="3200" dirty="0" err="1">
                <a:solidFill>
                  <a:schemeClr val="bg1"/>
                </a:solidFill>
              </a:rPr>
              <a:t>pagamentos</a:t>
            </a:r>
            <a:r>
              <a:rPr lang="en-GB" sz="3200" dirty="0">
                <a:solidFill>
                  <a:schemeClr val="bg1"/>
                </a:solidFill>
              </a:rPr>
              <a:t>, </a:t>
            </a:r>
            <a:r>
              <a:rPr lang="en-GB" sz="3200" dirty="0" err="1">
                <a:solidFill>
                  <a:schemeClr val="bg1"/>
                </a:solidFill>
              </a:rPr>
              <a:t>recebimentos</a:t>
            </a:r>
            <a:r>
              <a:rPr lang="en-GB" sz="3200" dirty="0">
                <a:solidFill>
                  <a:schemeClr val="bg1"/>
                </a:solidFill>
              </a:rPr>
              <a:t>, </a:t>
            </a:r>
            <a:r>
              <a:rPr lang="en-GB" sz="3200" dirty="0" err="1">
                <a:solidFill>
                  <a:schemeClr val="bg1"/>
                </a:solidFill>
              </a:rPr>
              <a:t>trocas</a:t>
            </a:r>
            <a:r>
              <a:rPr lang="en-GB" sz="3200" dirty="0">
                <a:solidFill>
                  <a:schemeClr val="bg1"/>
                </a:solidFill>
              </a:rPr>
              <a:t>, etc)</a:t>
            </a:r>
          </a:p>
        </p:txBody>
      </p:sp>
    </p:spTree>
    <p:extLst>
      <p:ext uri="{BB962C8B-B14F-4D97-AF65-F5344CB8AC3E}">
        <p14:creationId xmlns:p14="http://schemas.microsoft.com/office/powerpoint/2010/main" val="1781884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TAP Victoria Miles">
            <a:extLst>
              <a:ext uri="{FF2B5EF4-FFF2-40B4-BE49-F238E27FC236}">
                <a16:creationId xmlns:a16="http://schemas.microsoft.com/office/drawing/2014/main" id="{0F5269CC-D526-4540-8793-3DE521E22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4" y="193877"/>
            <a:ext cx="8545076" cy="192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m para Pontos BP">
            <a:extLst>
              <a:ext uri="{FF2B5EF4-FFF2-40B4-BE49-F238E27FC236}">
                <a16:creationId xmlns:a16="http://schemas.microsoft.com/office/drawing/2014/main" id="{E90ED430-68AE-45CB-BDB5-825B182C6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30" y="2268169"/>
            <a:ext cx="7908975" cy="444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bitcoin">
            <a:extLst>
              <a:ext uri="{FF2B5EF4-FFF2-40B4-BE49-F238E27FC236}">
                <a16:creationId xmlns:a16="http://schemas.microsoft.com/office/drawing/2014/main" id="{1801A23C-2FCD-43E6-8D99-401E60935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9" y="2530928"/>
            <a:ext cx="3849415" cy="384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18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120" y="457200"/>
            <a:ext cx="11537878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i="1" u="sng" dirty="0">
                <a:solidFill>
                  <a:schemeClr val="tx2"/>
                </a:solidFill>
              </a:rPr>
              <a:t>Moeda</a:t>
            </a:r>
            <a:r>
              <a:rPr lang="pt-PT" sz="6000" i="1" dirty="0">
                <a:solidFill>
                  <a:schemeClr val="tx2"/>
                </a:solidFill>
              </a:rPr>
              <a:t> é um </a:t>
            </a:r>
            <a:r>
              <a:rPr lang="pt-PT" sz="6000" b="1" i="1" dirty="0">
                <a:solidFill>
                  <a:schemeClr val="tx2"/>
                </a:solidFill>
              </a:rPr>
              <a:t>acordo</a:t>
            </a:r>
            <a:r>
              <a:rPr lang="pt-PT" sz="6000" i="1" dirty="0">
                <a:solidFill>
                  <a:schemeClr val="tx2"/>
                </a:solidFill>
              </a:rPr>
              <a:t>, nem sempre voluntário, livre e consciente,</a:t>
            </a:r>
            <a:r>
              <a:rPr lang="pt-PT" sz="6000" b="1" i="1" dirty="0">
                <a:solidFill>
                  <a:schemeClr val="tx2"/>
                </a:solidFill>
              </a:rPr>
              <a:t> </a:t>
            </a:r>
            <a:r>
              <a:rPr lang="pt-PT" sz="6000" i="1" dirty="0">
                <a:solidFill>
                  <a:schemeClr val="tx2"/>
                </a:solidFill>
              </a:rPr>
              <a:t>para registar e transferir valor/dívida entre elementos de um determinado sistema.</a:t>
            </a:r>
            <a:endParaRPr lang="pt-PT" sz="4400" dirty="0">
              <a:solidFill>
                <a:schemeClr val="tx2"/>
              </a:solidFill>
            </a:endParaRPr>
          </a:p>
          <a:p>
            <a:endParaRPr lang="pt-PT" sz="4400" dirty="0">
              <a:solidFill>
                <a:schemeClr val="tx2"/>
              </a:solidFill>
            </a:endParaRPr>
          </a:p>
          <a:p>
            <a:pPr algn="r"/>
            <a:r>
              <a:rPr lang="pt-PT" sz="4000" dirty="0">
                <a:solidFill>
                  <a:schemeClr val="tx2"/>
                </a:solidFill>
              </a:rPr>
              <a:t>Filipe Moreira Alves</a:t>
            </a:r>
          </a:p>
          <a:p>
            <a:pPr algn="r"/>
            <a:endParaRPr lang="pt-PT" sz="4000" dirty="0">
              <a:solidFill>
                <a:schemeClr val="tx2"/>
              </a:solidFill>
            </a:endParaRPr>
          </a:p>
          <a:p>
            <a:pPr algn="r"/>
            <a:endParaRPr lang="pt-PT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22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AD132B-CBB6-4422-B924-3B515F05E729}"/>
              </a:ext>
            </a:extLst>
          </p:cNvPr>
          <p:cNvSpPr txBox="1"/>
          <p:nvPr/>
        </p:nvSpPr>
        <p:spPr>
          <a:xfrm>
            <a:off x="5800309" y="4629807"/>
            <a:ext cx="7203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Quantas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moedas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locais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existem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Portugal?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818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Resultado de imagem para change money change the world">
            <a:extLst>
              <a:ext uri="{FF2B5EF4-FFF2-40B4-BE49-F238E27FC236}">
                <a16:creationId xmlns:a16="http://schemas.microsoft.com/office/drawing/2014/main" id="{A89A9C41-ED4A-40B6-9CB7-CC3260328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12192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196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DF419-F8DB-41B1-B9F3-A40D66C73AD7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672207" y="667941"/>
            <a:ext cx="18362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5.1. - 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5.2. - 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Solidário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5.3. - 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5.4. - 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Torga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5.5. - 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Sorriso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5.6. - 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5.7. - 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Campino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5.8. - </a:t>
            </a:r>
            <a:r>
              <a:rPr kumimoji="0" lang="pt-P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Esito</a:t>
            </a:r>
            <a:endParaRPr kumimoji="0" lang="pt-PT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5.9. - 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Diabitas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5.10. - </a:t>
            </a:r>
            <a:r>
              <a:rPr kumimoji="0" lang="pt-P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Saurius</a:t>
            </a:r>
            <a:endParaRPr kumimoji="0" lang="pt-PT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5.11. - 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Beijinho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5.12. - </a:t>
            </a:r>
            <a:r>
              <a:rPr kumimoji="0" lang="pt-P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Crialito</a:t>
            </a:r>
            <a:endParaRPr kumimoji="0" lang="pt-PT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5.13. - 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Morango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471390" y="667941"/>
            <a:ext cx="19807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5.14. - </a:t>
            </a:r>
            <a:r>
              <a:rPr kumimoji="0" lang="pt-P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Swap</a:t>
            </a:r>
            <a:endParaRPr kumimoji="0" lang="pt-PT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5.15. - 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Feijão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5.16. - 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ESECO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5.17. - 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Pomba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5.18. - 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Pombalino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5.19. - 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Aleixo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5.20. – 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Jardim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5.21. - 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5.22. - 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5.23. – </a:t>
            </a:r>
            <a:r>
              <a:rPr kumimoji="0" lang="pt-P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Virtas</a:t>
            </a:r>
            <a:endParaRPr kumimoji="0" lang="pt-PT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5.24 – Mayor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5.25 – Estrela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5.26 – Canguru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5.27 – Gaivota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5.28 – Brinca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5.28 – Mor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5.30 - Coroa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43" y="328996"/>
            <a:ext cx="5025291" cy="318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2222" y="645262"/>
            <a:ext cx="2895315" cy="562565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28139"/>
            <a:ext cx="5655387" cy="22479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4809240" y="6348581"/>
            <a:ext cx="7853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Garcia, Armando (2014),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Notafilia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Moedas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Comunitárias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Portugal,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Lisboa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2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algn="l"/>
            <a:r>
              <a:rPr b="1" dirty="0">
                <a:latin typeface="+mn-lt"/>
              </a:rPr>
              <a:t>Tear, LAPA e </a:t>
            </a:r>
            <a:r>
              <a:rPr b="1" dirty="0" err="1">
                <a:latin typeface="+mn-lt"/>
              </a:rPr>
              <a:t>Comunitas</a:t>
            </a:r>
            <a:r>
              <a:rPr lang="pt-PT" b="1" dirty="0">
                <a:latin typeface="+mn-lt"/>
              </a:rPr>
              <a:t> </a:t>
            </a:r>
            <a:br>
              <a:rPr lang="pt-PT" b="1" dirty="0">
                <a:latin typeface="+mn-lt"/>
              </a:rPr>
            </a:br>
            <a:r>
              <a:rPr lang="pt-PT" sz="2400" dirty="0">
                <a:latin typeface="+mn-lt"/>
              </a:rPr>
              <a:t>(Covilhã e Fundão)</a:t>
            </a:r>
            <a:endParaRPr sz="2400" dirty="0">
              <a:latin typeface="+mn-lt"/>
            </a:endParaRP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xfrm>
            <a:off x="352063" y="1825625"/>
            <a:ext cx="3398134" cy="486454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219455" indent="-219455" defTabSz="877823">
              <a:lnSpc>
                <a:spcPct val="150000"/>
              </a:lnSpc>
              <a:spcBef>
                <a:spcPts val="900"/>
              </a:spcBef>
              <a:defRPr sz="2688" b="1" i="1"/>
            </a:pPr>
            <a:r>
              <a:rPr dirty="0"/>
              <a:t>Tear</a:t>
            </a:r>
            <a:r>
              <a:rPr b="0" i="0" dirty="0"/>
              <a:t>:</a:t>
            </a:r>
            <a:endParaRPr lang="pt-PT" b="0" i="0" dirty="0"/>
          </a:p>
          <a:p>
            <a:pPr marL="0" indent="0" defTabSz="877823">
              <a:lnSpc>
                <a:spcPct val="150000"/>
              </a:lnSpc>
              <a:spcBef>
                <a:spcPts val="900"/>
              </a:spcBef>
              <a:buNone/>
              <a:defRPr sz="2688" b="1" i="1"/>
            </a:pPr>
            <a:r>
              <a:rPr sz="1900" dirty="0" err="1">
                <a:solidFill>
                  <a:schemeClr val="accent1"/>
                </a:solidFill>
              </a:rPr>
              <a:t>Moeda</a:t>
            </a:r>
            <a:r>
              <a:rPr sz="1900" dirty="0">
                <a:solidFill>
                  <a:schemeClr val="accent1"/>
                </a:solidFill>
              </a:rPr>
              <a:t> local </a:t>
            </a:r>
            <a:r>
              <a:rPr sz="1900" dirty="0" err="1">
                <a:solidFill>
                  <a:schemeClr val="accent1"/>
                </a:solidFill>
              </a:rPr>
              <a:t>criada</a:t>
            </a:r>
            <a:r>
              <a:rPr sz="1900" dirty="0">
                <a:solidFill>
                  <a:schemeClr val="accent1"/>
                </a:solidFill>
              </a:rPr>
              <a:t> pela </a:t>
            </a:r>
            <a:r>
              <a:rPr sz="1900" dirty="0" err="1">
                <a:solidFill>
                  <a:schemeClr val="accent1"/>
                </a:solidFill>
              </a:rPr>
              <a:t>cooperativa</a:t>
            </a:r>
            <a:r>
              <a:rPr sz="1900" dirty="0">
                <a:solidFill>
                  <a:schemeClr val="accent1"/>
                </a:solidFill>
              </a:rPr>
              <a:t> </a:t>
            </a:r>
            <a:r>
              <a:rPr sz="1900" dirty="0" err="1">
                <a:solidFill>
                  <a:schemeClr val="accent1"/>
                </a:solidFill>
              </a:rPr>
              <a:t>Coolabora</a:t>
            </a:r>
            <a:r>
              <a:rPr lang="pt-PT" sz="1900" dirty="0">
                <a:solidFill>
                  <a:schemeClr val="accent1"/>
                </a:solidFill>
              </a:rPr>
              <a:t> - </a:t>
            </a:r>
            <a:r>
              <a:rPr sz="1900" dirty="0" err="1">
                <a:solidFill>
                  <a:schemeClr val="accent1"/>
                </a:solidFill>
              </a:rPr>
              <a:t>promove</a:t>
            </a:r>
            <a:r>
              <a:rPr sz="1900" dirty="0">
                <a:solidFill>
                  <a:schemeClr val="accent1"/>
                </a:solidFill>
              </a:rPr>
              <a:t> o </a:t>
            </a:r>
            <a:r>
              <a:rPr sz="1900" dirty="0" err="1">
                <a:solidFill>
                  <a:schemeClr val="accent1"/>
                </a:solidFill>
              </a:rPr>
              <a:t>consumo</a:t>
            </a:r>
            <a:r>
              <a:rPr sz="1900" dirty="0">
                <a:solidFill>
                  <a:schemeClr val="accent1"/>
                </a:solidFill>
              </a:rPr>
              <a:t> </a:t>
            </a:r>
            <a:r>
              <a:rPr sz="1900" dirty="0" err="1">
                <a:solidFill>
                  <a:schemeClr val="accent1"/>
                </a:solidFill>
              </a:rPr>
              <a:t>responsável</a:t>
            </a:r>
            <a:r>
              <a:rPr sz="1900" dirty="0">
                <a:solidFill>
                  <a:schemeClr val="accent1"/>
                </a:solidFill>
              </a:rPr>
              <a:t> e </a:t>
            </a:r>
            <a:r>
              <a:rPr sz="1900" dirty="0" err="1">
                <a:solidFill>
                  <a:schemeClr val="accent1"/>
                </a:solidFill>
              </a:rPr>
              <a:t>solidário</a:t>
            </a:r>
            <a:r>
              <a:rPr sz="1900" dirty="0">
                <a:solidFill>
                  <a:schemeClr val="accent1"/>
                </a:solidFill>
              </a:rPr>
              <a:t>;</a:t>
            </a:r>
            <a:endParaRPr lang="pt-PT" sz="1900" dirty="0">
              <a:solidFill>
                <a:schemeClr val="accent1"/>
              </a:solidFill>
            </a:endParaRPr>
          </a:p>
          <a:p>
            <a:pPr marL="0" indent="0" defTabSz="877823">
              <a:lnSpc>
                <a:spcPct val="150000"/>
              </a:lnSpc>
              <a:spcBef>
                <a:spcPts val="900"/>
              </a:spcBef>
              <a:buNone/>
              <a:defRPr sz="2688" b="1" i="1"/>
            </a:pPr>
            <a:r>
              <a:rPr sz="1900" dirty="0" err="1">
                <a:solidFill>
                  <a:schemeClr val="accent1"/>
                </a:solidFill>
              </a:rPr>
              <a:t>Usa</a:t>
            </a:r>
            <a:r>
              <a:rPr sz="1900" dirty="0">
                <a:solidFill>
                  <a:schemeClr val="accent1"/>
                </a:solidFill>
              </a:rPr>
              <a:t>-se </a:t>
            </a:r>
            <a:r>
              <a:rPr sz="1900" dirty="0" err="1">
                <a:solidFill>
                  <a:schemeClr val="accent1"/>
                </a:solidFill>
              </a:rPr>
              <a:t>na</a:t>
            </a:r>
            <a:r>
              <a:rPr sz="1900" dirty="0">
                <a:solidFill>
                  <a:schemeClr val="accent1"/>
                </a:solidFill>
              </a:rPr>
              <a:t> </a:t>
            </a:r>
            <a:r>
              <a:rPr sz="1900" dirty="0" err="1">
                <a:solidFill>
                  <a:schemeClr val="accent1"/>
                </a:solidFill>
              </a:rPr>
              <a:t>feira</a:t>
            </a:r>
            <a:r>
              <a:rPr sz="1900" dirty="0">
                <a:solidFill>
                  <a:schemeClr val="accent1"/>
                </a:solidFill>
              </a:rPr>
              <a:t> </a:t>
            </a:r>
            <a:r>
              <a:rPr sz="1900" dirty="0" err="1">
                <a:solidFill>
                  <a:schemeClr val="accent1"/>
                </a:solidFill>
              </a:rPr>
              <a:t>Troca</a:t>
            </a:r>
            <a:r>
              <a:rPr sz="1900" dirty="0">
                <a:solidFill>
                  <a:schemeClr val="accent1"/>
                </a:solidFill>
              </a:rPr>
              <a:t> a </a:t>
            </a:r>
            <a:r>
              <a:rPr sz="1900" dirty="0" err="1">
                <a:solidFill>
                  <a:schemeClr val="accent1"/>
                </a:solidFill>
              </a:rPr>
              <a:t>Tod@s</a:t>
            </a:r>
            <a:r>
              <a:rPr sz="1900" dirty="0">
                <a:solidFill>
                  <a:schemeClr val="accent1"/>
                </a:solidFill>
              </a:rPr>
              <a:t>, </a:t>
            </a:r>
            <a:r>
              <a:rPr sz="1900" dirty="0" err="1">
                <a:solidFill>
                  <a:schemeClr val="accent1"/>
                </a:solidFill>
              </a:rPr>
              <a:t>criada</a:t>
            </a:r>
            <a:r>
              <a:rPr sz="1900" dirty="0">
                <a:solidFill>
                  <a:schemeClr val="accent1"/>
                </a:solidFill>
              </a:rPr>
              <a:t> </a:t>
            </a:r>
            <a:r>
              <a:rPr sz="1900" dirty="0" err="1">
                <a:solidFill>
                  <a:schemeClr val="accent1"/>
                </a:solidFill>
              </a:rPr>
              <a:t>em</a:t>
            </a:r>
            <a:r>
              <a:rPr sz="1900" dirty="0">
                <a:solidFill>
                  <a:schemeClr val="accent1"/>
                </a:solidFill>
              </a:rPr>
              <a:t> 2014</a:t>
            </a:r>
            <a:r>
              <a:rPr lang="pt-PT" sz="1900" dirty="0">
                <a:solidFill>
                  <a:schemeClr val="accent1"/>
                </a:solidFill>
              </a:rPr>
              <a:t>,</a:t>
            </a:r>
            <a:r>
              <a:rPr sz="1900" dirty="0">
                <a:solidFill>
                  <a:schemeClr val="accent1"/>
                </a:solidFill>
              </a:rPr>
              <a:t> para </a:t>
            </a:r>
            <a:r>
              <a:rPr sz="1900" dirty="0" err="1">
                <a:solidFill>
                  <a:schemeClr val="accent1"/>
                </a:solidFill>
              </a:rPr>
              <a:t>promover</a:t>
            </a:r>
            <a:r>
              <a:rPr sz="1900" dirty="0">
                <a:solidFill>
                  <a:schemeClr val="accent1"/>
                </a:solidFill>
              </a:rPr>
              <a:t> a </a:t>
            </a:r>
            <a:r>
              <a:rPr sz="1900" dirty="0" err="1">
                <a:solidFill>
                  <a:schemeClr val="accent1"/>
                </a:solidFill>
              </a:rPr>
              <a:t>entreajuda</a:t>
            </a:r>
            <a:r>
              <a:rPr sz="1900" dirty="0">
                <a:solidFill>
                  <a:schemeClr val="accent1"/>
                </a:solidFill>
              </a:rPr>
              <a:t> entre as </a:t>
            </a:r>
            <a:r>
              <a:rPr sz="1900" dirty="0" err="1">
                <a:solidFill>
                  <a:schemeClr val="accent1"/>
                </a:solidFill>
              </a:rPr>
              <a:t>pessoas</a:t>
            </a:r>
            <a:r>
              <a:rPr sz="1900" dirty="0">
                <a:solidFill>
                  <a:schemeClr val="accent1"/>
                </a:solidFill>
              </a:rPr>
              <a:t>, e </a:t>
            </a:r>
            <a:r>
              <a:rPr sz="1900" dirty="0" err="1">
                <a:solidFill>
                  <a:schemeClr val="accent1"/>
                </a:solidFill>
              </a:rPr>
              <a:t>estimular</a:t>
            </a:r>
            <a:r>
              <a:rPr sz="1900" dirty="0">
                <a:solidFill>
                  <a:schemeClr val="accent1"/>
                </a:solidFill>
              </a:rPr>
              <a:t> a </a:t>
            </a:r>
            <a:r>
              <a:rPr sz="1900" dirty="0" err="1">
                <a:solidFill>
                  <a:schemeClr val="accent1"/>
                </a:solidFill>
              </a:rPr>
              <a:t>economia</a:t>
            </a:r>
            <a:r>
              <a:rPr sz="1900" dirty="0">
                <a:solidFill>
                  <a:schemeClr val="accent1"/>
                </a:solidFill>
              </a:rPr>
              <a:t> local;</a:t>
            </a:r>
            <a:endParaRPr lang="pt-PT" sz="1900" dirty="0">
              <a:solidFill>
                <a:schemeClr val="accent1"/>
              </a:solidFill>
            </a:endParaRPr>
          </a:p>
          <a:p>
            <a:pPr marL="0" indent="0" defTabSz="877823">
              <a:lnSpc>
                <a:spcPct val="150000"/>
              </a:lnSpc>
              <a:spcBef>
                <a:spcPts val="900"/>
              </a:spcBef>
              <a:buNone/>
              <a:defRPr sz="2688" b="1" i="1"/>
            </a:pPr>
            <a:r>
              <a:rPr sz="1900" dirty="0">
                <a:solidFill>
                  <a:schemeClr val="accent1"/>
                </a:solidFill>
              </a:rPr>
              <a:t>1 tear = 1 €</a:t>
            </a:r>
          </a:p>
        </p:txBody>
      </p:sp>
      <p:sp>
        <p:nvSpPr>
          <p:cNvPr id="4" name="Shape 131">
            <a:extLst>
              <a:ext uri="{FF2B5EF4-FFF2-40B4-BE49-F238E27FC236}">
                <a16:creationId xmlns:a16="http://schemas.microsoft.com/office/drawing/2014/main" id="{8321CFC0-1854-4E4E-AF60-4ED6183A7A6E}"/>
              </a:ext>
            </a:extLst>
          </p:cNvPr>
          <p:cNvSpPr txBox="1">
            <a:spLocks/>
          </p:cNvSpPr>
          <p:nvPr/>
        </p:nvSpPr>
        <p:spPr>
          <a:xfrm>
            <a:off x="3993266" y="1825624"/>
            <a:ext cx="3889093" cy="486454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00" b="1" i="1"/>
            </a:pPr>
            <a:r>
              <a:rPr kumimoji="0" lang="pt-BR" sz="4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LAPA: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500" b="1" i="1"/>
            </a:pPr>
            <a:r>
              <a:rPr kumimoji="0" lang="pt-BR" sz="4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Criada em 2015, na Covilhã, pela Liga dos Amigos do Bairro dos Penedos Altos;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500" b="1" i="1"/>
            </a:pPr>
            <a:r>
              <a:rPr kumimoji="0" lang="pt-BR" sz="4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Usa-se numa loja criada para os utentes inscritos no gabinete de apoio social da organização; Utentes têm acesso a crédito mensal atribuído pela organização  em LAPAs;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500" b="1" i="1"/>
            </a:pPr>
            <a:r>
              <a:rPr kumimoji="0" lang="pt-BR" sz="4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Lapa = 1 €</a:t>
            </a:r>
          </a:p>
        </p:txBody>
      </p:sp>
      <p:sp>
        <p:nvSpPr>
          <p:cNvPr id="5" name="Shape 137">
            <a:extLst>
              <a:ext uri="{FF2B5EF4-FFF2-40B4-BE49-F238E27FC236}">
                <a16:creationId xmlns:a16="http://schemas.microsoft.com/office/drawing/2014/main" id="{DBB66A67-58F3-4C5A-9CE0-AC1EE74790D3}"/>
              </a:ext>
            </a:extLst>
          </p:cNvPr>
          <p:cNvSpPr txBox="1">
            <a:spLocks/>
          </p:cNvSpPr>
          <p:nvPr/>
        </p:nvSpPr>
        <p:spPr>
          <a:xfrm>
            <a:off x="8125428" y="1825624"/>
            <a:ext cx="3889093" cy="485029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1" i="1"/>
            </a:pPr>
            <a:r>
              <a:rPr kumimoji="0" lang="pt-BR" sz="4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Comunitas:</a:t>
            </a:r>
          </a:p>
          <a:p>
            <a:pPr marL="0" marR="0" lvl="0" indent="0" algn="l" defTabSz="914400" rtl="0" eaLnBrk="1" fontAlgn="auto" latinLnBrk="0" hangingPunct="1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1"/>
            </a:pP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pt-BR" sz="3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oja e moeda criada como parte do projecto Matriz E5G, em 2015;</a:t>
            </a:r>
          </a:p>
          <a:p>
            <a:pPr marL="0" marR="0" lvl="0" indent="0" algn="l" defTabSz="914400" rtl="0" eaLnBrk="1" fontAlgn="auto" latinLnBrk="0" hangingPunct="1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1"/>
            </a:pPr>
            <a:r>
              <a:rPr kumimoji="0" lang="pt-BR" sz="3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Moeda local usa-se como ferramenta para inclusão social de crianças, jovens e famílias excluídas;</a:t>
            </a:r>
          </a:p>
          <a:p>
            <a:pPr marL="0" marR="0" lvl="0" indent="0" algn="l" defTabSz="914400" rtl="0" eaLnBrk="1" fontAlgn="auto" latinLnBrk="0" hangingPunct="1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1"/>
            </a:pPr>
            <a:r>
              <a:rPr kumimoji="0" lang="pt-BR" sz="3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Loja gerida por jovens excluídos, com objectivo de promover a inclusão, mas admite outros participantes.</a:t>
            </a:r>
          </a:p>
          <a:p>
            <a:pPr marL="0" marR="0" lvl="0" indent="0" algn="l" defTabSz="914400" rtl="0" eaLnBrk="1" fontAlgn="auto" latinLnBrk="0" hangingPunct="1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1"/>
            </a:pPr>
            <a:r>
              <a:rPr kumimoji="0" lang="pt-BR" sz="3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comunitas = 1 €</a:t>
            </a:r>
          </a:p>
        </p:txBody>
      </p:sp>
    </p:spTree>
    <p:extLst>
      <p:ext uri="{BB962C8B-B14F-4D97-AF65-F5344CB8AC3E}">
        <p14:creationId xmlns:p14="http://schemas.microsoft.com/office/powerpoint/2010/main" val="2207136605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5106C7-FAE9-4045-8D4A-8C965D0A0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80"/>
            <a:ext cx="12192000" cy="66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14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5383D2-CD7A-4D06-BFBB-F5AA8C0B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336"/>
            <a:ext cx="12192000" cy="54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07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m para cc's currenc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" name="AutoShape 4" descr="Resultado de imagem para cc's currenci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8198" name="Picture 6" descr="CCs montage colour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127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615E1E-48EA-42E3-8673-3790D4FC79F0}"/>
              </a:ext>
            </a:extLst>
          </p:cNvPr>
          <p:cNvSpPr txBox="1"/>
          <p:nvPr/>
        </p:nvSpPr>
        <p:spPr>
          <a:xfrm>
            <a:off x="209006" y="261257"/>
            <a:ext cx="9731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</a:t>
            </a:r>
            <a:r>
              <a:rPr lang="en-GB" sz="3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caso</a:t>
            </a:r>
            <a:r>
              <a:rPr lang="en-GB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concreto</a:t>
            </a:r>
            <a:r>
              <a:rPr lang="en-GB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das </a:t>
            </a:r>
            <a:r>
              <a:rPr lang="en-GB" sz="3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moedas</a:t>
            </a:r>
            <a:r>
              <a:rPr lang="en-GB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GB" sz="3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âmbito</a:t>
            </a:r>
            <a:r>
              <a:rPr lang="en-GB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municipal..</a:t>
            </a:r>
          </a:p>
        </p:txBody>
      </p:sp>
      <p:pic>
        <p:nvPicPr>
          <p:cNvPr id="6146" name="Picture 2" descr="Resultado de imagem para transition currencies UK">
            <a:extLst>
              <a:ext uri="{FF2B5EF4-FFF2-40B4-BE49-F238E27FC236}">
                <a16:creationId xmlns:a16="http://schemas.microsoft.com/office/drawing/2014/main" id="{93692898-8159-4EBB-8CED-FCF14A86E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" y="1031136"/>
            <a:ext cx="8467161" cy="565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ECC95D-C51B-44FA-B62B-3A15BF459D76}"/>
              </a:ext>
            </a:extLst>
          </p:cNvPr>
          <p:cNvSpPr txBox="1"/>
          <p:nvPr/>
        </p:nvSpPr>
        <p:spPr>
          <a:xfrm>
            <a:off x="8676166" y="1331616"/>
            <a:ext cx="32516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3200" b="1" dirty="0">
                <a:solidFill>
                  <a:schemeClr val="tx2"/>
                </a:solidFill>
              </a:rPr>
              <a:t>Bristol Pound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3200" b="1" dirty="0">
                <a:solidFill>
                  <a:schemeClr val="tx2"/>
                </a:solidFill>
              </a:rPr>
              <a:t>Brixton Pound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3200" b="1" dirty="0">
                <a:solidFill>
                  <a:schemeClr val="tx2"/>
                </a:solidFill>
              </a:rPr>
              <a:t>Exeter Pound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3200" b="1" dirty="0">
                <a:solidFill>
                  <a:schemeClr val="tx2"/>
                </a:solidFill>
              </a:rPr>
              <a:t>Kingston Pound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3200" b="1" dirty="0">
                <a:solidFill>
                  <a:schemeClr val="tx2"/>
                </a:solidFill>
              </a:rPr>
              <a:t>Lewes Pound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3200" b="1" dirty="0">
                <a:solidFill>
                  <a:schemeClr val="tx2"/>
                </a:solidFill>
              </a:rPr>
              <a:t>Stroud Pound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3200" b="1" dirty="0">
                <a:solidFill>
                  <a:schemeClr val="tx2"/>
                </a:solidFill>
              </a:rPr>
              <a:t>Totnes Pound</a:t>
            </a:r>
          </a:p>
        </p:txBody>
      </p:sp>
    </p:spTree>
    <p:extLst>
      <p:ext uri="{BB962C8B-B14F-4D97-AF65-F5344CB8AC3E}">
        <p14:creationId xmlns:p14="http://schemas.microsoft.com/office/powerpoint/2010/main" val="44044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5C5E54-FCBC-4C1A-946C-D52030E23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771"/>
            <a:ext cx="12192000" cy="6708229"/>
          </a:xfrm>
          <a:prstGeom prst="rect">
            <a:avLst/>
          </a:prstGeom>
        </p:spPr>
      </p:pic>
      <p:pic>
        <p:nvPicPr>
          <p:cNvPr id="2050" name="Picture 2" descr="Resultado de imagem para currency digital wallet">
            <a:extLst>
              <a:ext uri="{FF2B5EF4-FFF2-40B4-BE49-F238E27FC236}">
                <a16:creationId xmlns:a16="http://schemas.microsoft.com/office/drawing/2014/main" id="{134A90C5-5CC6-4957-9E23-A20628AB1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22" y="988516"/>
            <a:ext cx="49530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currency digital wallet">
            <a:extLst>
              <a:ext uri="{FF2B5EF4-FFF2-40B4-BE49-F238E27FC236}">
                <a16:creationId xmlns:a16="http://schemas.microsoft.com/office/drawing/2014/main" id="{9EB8AF97-6BE0-4069-9F8F-CE68E6161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17400"/>
            <a:ext cx="5506720" cy="354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1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9A6D16-8C1D-4844-91BE-DFAD507EA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2505075"/>
            <a:ext cx="11525250" cy="1847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AA81AC-33EB-461D-9583-57556C053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14318"/>
            <a:ext cx="2776251" cy="27762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2AD908-CA85-46E9-A362-1D734B635492}"/>
              </a:ext>
            </a:extLst>
          </p:cNvPr>
          <p:cNvSpPr/>
          <p:nvPr/>
        </p:nvSpPr>
        <p:spPr>
          <a:xfrm>
            <a:off x="7374370" y="4168259"/>
            <a:ext cx="448911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00" b="1" dirty="0"/>
              <a:t>https://www.cryptoescudo.pt/</a:t>
            </a:r>
          </a:p>
        </p:txBody>
      </p:sp>
    </p:spTree>
    <p:extLst>
      <p:ext uri="{BB962C8B-B14F-4D97-AF65-F5344CB8AC3E}">
        <p14:creationId xmlns:p14="http://schemas.microsoft.com/office/powerpoint/2010/main" val="95933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73"/>
            <a:ext cx="5369442" cy="6823918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/>
          </p:nvPr>
        </p:nvGraphicFramePr>
        <p:xfrm>
          <a:off x="5606470" y="990130"/>
          <a:ext cx="6247276" cy="5181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8159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57" t="31870" r="16952" b="35772"/>
          <a:stretch/>
        </p:blipFill>
        <p:spPr>
          <a:xfrm>
            <a:off x="1" y="1"/>
            <a:ext cx="6443330" cy="17350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280" t="36260" r="16952" b="33008"/>
          <a:stretch/>
        </p:blipFill>
        <p:spPr>
          <a:xfrm>
            <a:off x="1" y="2418519"/>
            <a:ext cx="7237140" cy="2107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5914" t="37073" r="16861" b="33821"/>
          <a:stretch/>
        </p:blipFill>
        <p:spPr>
          <a:xfrm>
            <a:off x="335832" y="4714113"/>
            <a:ext cx="8196147" cy="1996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9535" t="25427" r="38343" b="11318"/>
          <a:stretch/>
        </p:blipFill>
        <p:spPr>
          <a:xfrm>
            <a:off x="7056474" y="802890"/>
            <a:ext cx="5135526" cy="433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8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99391"/>
            <a:ext cx="12192000" cy="71096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PT" sz="5400" b="1" i="1" dirty="0">
              <a:solidFill>
                <a:schemeClr val="bg1"/>
              </a:solidFill>
            </a:endParaRPr>
          </a:p>
          <a:p>
            <a:pPr algn="ctr"/>
            <a:endParaRPr lang="pt-PT" sz="5400" b="1" i="1" dirty="0">
              <a:solidFill>
                <a:schemeClr val="bg1"/>
              </a:solidFill>
            </a:endParaRPr>
          </a:p>
          <a:p>
            <a:pPr algn="ctr"/>
            <a:r>
              <a:rPr lang="pt-PT" sz="5400" b="1" i="1" dirty="0">
                <a:solidFill>
                  <a:schemeClr val="bg1"/>
                </a:solidFill>
              </a:rPr>
              <a:t>“Any sizable group anywhere, any day, could start a nonpolitical monetary unit and system. There is no law against it, and no legislation need to be </a:t>
            </a:r>
            <a:r>
              <a:rPr lang="pt-PT" sz="5400" b="1" i="1" dirty="0" err="1">
                <a:solidFill>
                  <a:schemeClr val="bg1"/>
                </a:solidFill>
              </a:rPr>
              <a:t>invoked</a:t>
            </a:r>
            <a:r>
              <a:rPr lang="pt-PT" sz="5400" b="1" i="1" dirty="0">
                <a:solidFill>
                  <a:schemeClr val="bg1"/>
                </a:solidFill>
              </a:rPr>
              <a:t>.”</a:t>
            </a:r>
          </a:p>
          <a:p>
            <a:endParaRPr lang="pt-PT" sz="4400" dirty="0">
              <a:solidFill>
                <a:schemeClr val="bg1"/>
              </a:solidFill>
            </a:endParaRPr>
          </a:p>
          <a:p>
            <a:endParaRPr lang="pt-PT" sz="4400" dirty="0">
              <a:solidFill>
                <a:schemeClr val="bg1"/>
              </a:solidFill>
            </a:endParaRPr>
          </a:p>
          <a:p>
            <a:r>
              <a:rPr lang="pt-PT" sz="4400" dirty="0">
                <a:solidFill>
                  <a:schemeClr val="bg1"/>
                </a:solidFill>
              </a:rPr>
              <a:t>E.C. Riegel</a:t>
            </a:r>
          </a:p>
        </p:txBody>
      </p:sp>
    </p:spTree>
    <p:extLst>
      <p:ext uri="{BB962C8B-B14F-4D97-AF65-F5344CB8AC3E}">
        <p14:creationId xmlns:p14="http://schemas.microsoft.com/office/powerpoint/2010/main" val="1891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78" t="16589" r="4331" b="11163"/>
          <a:stretch/>
        </p:blipFill>
        <p:spPr>
          <a:xfrm>
            <a:off x="393404" y="2030824"/>
            <a:ext cx="11313042" cy="4954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17" y="159487"/>
            <a:ext cx="2213346" cy="22133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50461" y="256310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3800" b="1" dirty="0"/>
              <a:t>One Megawatt Hour</a:t>
            </a:r>
            <a:br>
              <a:rPr lang="en-GB" sz="3800" b="1" dirty="0"/>
            </a:br>
            <a:r>
              <a:rPr lang="en-GB" sz="3800" b="1" dirty="0"/>
              <a:t>One </a:t>
            </a:r>
            <a:r>
              <a:rPr lang="en-GB" sz="3800" b="1" dirty="0" err="1" smtClean="0"/>
              <a:t>SolarCoin</a:t>
            </a:r>
            <a:endParaRPr lang="en-GB" sz="3800" b="1" dirty="0" smtClean="0"/>
          </a:p>
          <a:p>
            <a:pPr algn="ctr"/>
            <a:r>
              <a:rPr lang="en-GB" sz="3800" b="1" dirty="0"/>
              <a:t>https://solarcoin.org/</a:t>
            </a:r>
          </a:p>
        </p:txBody>
      </p:sp>
    </p:spTree>
    <p:extLst>
      <p:ext uri="{BB962C8B-B14F-4D97-AF65-F5344CB8AC3E}">
        <p14:creationId xmlns:p14="http://schemas.microsoft.com/office/powerpoint/2010/main" val="395305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97" y="3653395"/>
            <a:ext cx="7208520" cy="30601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12" y="338555"/>
            <a:ext cx="7208520" cy="306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3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0495D-D16F-47B7-BA64-0681D91F240A}" type="slidenum">
              <a:rPr lang="pt-PT" smtClean="0"/>
              <a:pPr/>
              <a:t>32</a:t>
            </a:fld>
            <a:endParaRPr lang="pt-PT"/>
          </a:p>
        </p:txBody>
      </p:sp>
      <p:graphicFrame>
        <p:nvGraphicFramePr>
          <p:cNvPr id="9" name="Diagrama 8"/>
          <p:cNvGraphicFramePr/>
          <p:nvPr>
            <p:extLst/>
          </p:nvPr>
        </p:nvGraphicFramePr>
        <p:xfrm>
          <a:off x="2027548" y="670144"/>
          <a:ext cx="7920880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Conexão recta 10"/>
          <p:cNvCxnSpPr/>
          <p:nvPr/>
        </p:nvCxnSpPr>
        <p:spPr>
          <a:xfrm flipH="1">
            <a:off x="5951984" y="620688"/>
            <a:ext cx="72008" cy="62373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1919536" y="3789040"/>
            <a:ext cx="8352928" cy="7200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6196790" y="192656"/>
            <a:ext cx="252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Goods</a:t>
            </a:r>
            <a:endParaRPr lang="pt-PT" sz="28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6456040" y="6488668"/>
            <a:ext cx="3110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Services</a:t>
            </a:r>
            <a:endParaRPr lang="pt-PT" sz="2800" dirty="0"/>
          </a:p>
        </p:txBody>
      </p:sp>
      <p:sp>
        <p:nvSpPr>
          <p:cNvPr id="18" name="CaixaDeTexto 17"/>
          <p:cNvSpPr txBox="1"/>
          <p:nvPr/>
        </p:nvSpPr>
        <p:spPr>
          <a:xfrm rot="16200000">
            <a:off x="9877635" y="2891953"/>
            <a:ext cx="295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Shadow economy</a:t>
            </a:r>
            <a:endParaRPr lang="pt-PT" sz="2800" dirty="0"/>
          </a:p>
        </p:txBody>
      </p:sp>
      <p:sp>
        <p:nvSpPr>
          <p:cNvPr id="21" name="CaixaDeTexto 20"/>
          <p:cNvSpPr txBox="1"/>
          <p:nvPr/>
        </p:nvSpPr>
        <p:spPr>
          <a:xfrm rot="16200000">
            <a:off x="-529951" y="295374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GDP Economy</a:t>
            </a:r>
            <a:endParaRPr lang="pt-PT" sz="2800" dirty="0"/>
          </a:p>
        </p:txBody>
      </p:sp>
      <p:sp>
        <p:nvSpPr>
          <p:cNvPr id="22" name="Triângulo isósceles 21"/>
          <p:cNvSpPr/>
          <p:nvPr/>
        </p:nvSpPr>
        <p:spPr>
          <a:xfrm>
            <a:off x="5000917" y="3841089"/>
            <a:ext cx="1974142" cy="1484826"/>
          </a:xfrm>
          <a:prstGeom prst="triangle">
            <a:avLst/>
          </a:prstGeom>
          <a:solidFill>
            <a:schemeClr val="tx1">
              <a:lumMod val="50000"/>
              <a:lumOff val="50000"/>
              <a:alpha val="68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Time Banks</a:t>
            </a:r>
            <a:endParaRPr lang="pt-PT" dirty="0"/>
          </a:p>
          <a:p>
            <a:pPr algn="ctr"/>
            <a:endParaRPr lang="pt-PT" dirty="0"/>
          </a:p>
        </p:txBody>
      </p:sp>
      <p:sp>
        <p:nvSpPr>
          <p:cNvPr id="23" name="Rectângulo arredondado 22"/>
          <p:cNvSpPr/>
          <p:nvPr/>
        </p:nvSpPr>
        <p:spPr>
          <a:xfrm>
            <a:off x="3215680" y="1556792"/>
            <a:ext cx="2664296" cy="4392488"/>
          </a:xfrm>
          <a:prstGeom prst="roundRect">
            <a:avLst/>
          </a:prstGeom>
          <a:solidFill>
            <a:schemeClr val="accent1">
              <a:alpha val="36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PT" dirty="0"/>
              <a:t>Euro; </a:t>
            </a:r>
            <a:r>
              <a:rPr lang="pt-PT" dirty="0" err="1"/>
              <a:t>Dolar</a:t>
            </a:r>
            <a:r>
              <a:rPr lang="pt-PT" dirty="0"/>
              <a:t>; Libra</a:t>
            </a:r>
          </a:p>
        </p:txBody>
      </p:sp>
      <p:sp>
        <p:nvSpPr>
          <p:cNvPr id="24" name="Triângulo isósceles 23"/>
          <p:cNvSpPr/>
          <p:nvPr/>
        </p:nvSpPr>
        <p:spPr>
          <a:xfrm>
            <a:off x="4871864" y="2204864"/>
            <a:ext cx="2232248" cy="1512168"/>
          </a:xfrm>
          <a:prstGeom prst="triangle">
            <a:avLst>
              <a:gd name="adj" fmla="val 50630"/>
            </a:avLst>
          </a:prstGeom>
          <a:solidFill>
            <a:srgbClr val="FF0000">
              <a:alpha val="3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  <a:p>
            <a:pPr algn="ctr"/>
            <a:r>
              <a:rPr lang="pt-PT" dirty="0" err="1"/>
              <a:t>Freecycle</a:t>
            </a:r>
            <a:endParaRPr lang="pt-PT" dirty="0"/>
          </a:p>
          <a:p>
            <a:pPr algn="ctr"/>
            <a:endParaRPr lang="pt-PT" dirty="0"/>
          </a:p>
        </p:txBody>
      </p:sp>
      <p:sp>
        <p:nvSpPr>
          <p:cNvPr id="25" name="Losango 24"/>
          <p:cNvSpPr/>
          <p:nvPr/>
        </p:nvSpPr>
        <p:spPr>
          <a:xfrm>
            <a:off x="3575720" y="3068960"/>
            <a:ext cx="2304256" cy="3168352"/>
          </a:xfrm>
          <a:prstGeom prst="diamond">
            <a:avLst/>
          </a:prstGeom>
          <a:solidFill>
            <a:srgbClr val="00B050">
              <a:alpha val="49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2"/>
                </a:solidFill>
              </a:rPr>
              <a:t>BARTER</a:t>
            </a:r>
          </a:p>
        </p:txBody>
      </p:sp>
      <p:sp>
        <p:nvSpPr>
          <p:cNvPr id="26" name="Circular 25"/>
          <p:cNvSpPr/>
          <p:nvPr/>
        </p:nvSpPr>
        <p:spPr>
          <a:xfrm>
            <a:off x="3251684" y="1315790"/>
            <a:ext cx="5472608" cy="5040560"/>
          </a:xfrm>
          <a:prstGeom prst="pie">
            <a:avLst/>
          </a:prstGeom>
          <a:solidFill>
            <a:schemeClr val="accent6">
              <a:lumMod val="50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b="1" dirty="0">
              <a:solidFill>
                <a:schemeClr val="bg1"/>
              </a:solidFill>
            </a:endParaRPr>
          </a:p>
          <a:p>
            <a:pPr algn="ctr"/>
            <a:endParaRPr lang="pt-PT" b="1" dirty="0">
              <a:solidFill>
                <a:schemeClr val="bg1"/>
              </a:solidFill>
            </a:endParaRPr>
          </a:p>
          <a:p>
            <a:pPr algn="ctr"/>
            <a:endParaRPr lang="pt-PT" b="1" dirty="0">
              <a:solidFill>
                <a:schemeClr val="bg1"/>
              </a:solidFill>
            </a:endParaRPr>
          </a:p>
          <a:p>
            <a:pPr algn="ctr"/>
            <a:r>
              <a:rPr lang="pt-PT" sz="2000" b="1" dirty="0" smtClean="0">
                <a:solidFill>
                  <a:schemeClr val="bg1"/>
                </a:solidFill>
              </a:rPr>
              <a:t>Points / Miles /Credit Systems</a:t>
            </a:r>
            <a:endParaRPr lang="pt-PT" sz="2000" b="1" dirty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063920" y="3104964"/>
            <a:ext cx="1872208" cy="1296144"/>
          </a:xfrm>
          <a:prstGeom prst="ellipse">
            <a:avLst/>
          </a:prstGeom>
          <a:solidFill>
            <a:schemeClr val="tx1">
              <a:alpha val="3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Local currencies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2159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6" grpId="0"/>
      <p:bldP spid="17" grpId="0"/>
      <p:bldP spid="18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B8096F-8105-4404-9150-728DF072D93E}"/>
              </a:ext>
            </a:extLst>
          </p:cNvPr>
          <p:cNvSpPr txBox="1"/>
          <p:nvPr/>
        </p:nvSpPr>
        <p:spPr>
          <a:xfrm>
            <a:off x="159025" y="168966"/>
            <a:ext cx="550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Moedas </a:t>
            </a:r>
            <a:r>
              <a:rPr lang="en-GB" sz="3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há</a:t>
            </a:r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muitas</a:t>
            </a:r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669FC50-2B3B-47BA-9B6C-346DB25913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5431382"/>
              </p:ext>
            </p:extLst>
          </p:nvPr>
        </p:nvGraphicFramePr>
        <p:xfrm>
          <a:off x="447261" y="0"/>
          <a:ext cx="11628782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92260C3-3370-41F5-B8F6-78E4C7DBBA94}"/>
              </a:ext>
            </a:extLst>
          </p:cNvPr>
          <p:cNvSpPr txBox="1"/>
          <p:nvPr/>
        </p:nvSpPr>
        <p:spPr>
          <a:xfrm>
            <a:off x="367747" y="5645427"/>
            <a:ext cx="795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Micro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BB75D7-1C26-4BB6-A279-A867F4FCB2EA}"/>
              </a:ext>
            </a:extLst>
          </p:cNvPr>
          <p:cNvSpPr txBox="1"/>
          <p:nvPr/>
        </p:nvSpPr>
        <p:spPr>
          <a:xfrm>
            <a:off x="1245703" y="4396410"/>
            <a:ext cx="795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Meso</a:t>
            </a:r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D18EF-FB8F-44D6-950A-F8D7DB695F43}"/>
              </a:ext>
            </a:extLst>
          </p:cNvPr>
          <p:cNvSpPr txBox="1"/>
          <p:nvPr/>
        </p:nvSpPr>
        <p:spPr>
          <a:xfrm>
            <a:off x="2411894" y="2908853"/>
            <a:ext cx="795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Regio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31B309-CABA-457A-84B6-94764BFBCA7B}"/>
              </a:ext>
            </a:extLst>
          </p:cNvPr>
          <p:cNvSpPr txBox="1"/>
          <p:nvPr/>
        </p:nvSpPr>
        <p:spPr>
          <a:xfrm>
            <a:off x="3558207" y="1530627"/>
            <a:ext cx="795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Macro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EBD004-104D-4592-AAFA-37E740C773A8}"/>
              </a:ext>
            </a:extLst>
          </p:cNvPr>
          <p:cNvSpPr txBox="1"/>
          <p:nvPr/>
        </p:nvSpPr>
        <p:spPr>
          <a:xfrm>
            <a:off x="4724399" y="456217"/>
            <a:ext cx="795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Meta</a:t>
            </a:r>
          </a:p>
        </p:txBody>
      </p:sp>
    </p:spTree>
    <p:extLst>
      <p:ext uri="{BB962C8B-B14F-4D97-AF65-F5344CB8AC3E}">
        <p14:creationId xmlns:p14="http://schemas.microsoft.com/office/powerpoint/2010/main" val="4171053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EC9338F-E664-4C87-9930-224B9281E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68" y="234529"/>
            <a:ext cx="9502795" cy="645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963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mplementary currencies in circulation all have curative power in their communities (Source: de la Rosa and Stodder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4" y="235998"/>
            <a:ext cx="10702926" cy="623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280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193" y="367882"/>
            <a:ext cx="12402385" cy="612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43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50A09B-7D59-4B8A-840F-C4E4DBDD0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3317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D8EF69-74D5-425B-8BED-0CAFD757B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7407"/>
            <a:ext cx="12192000" cy="1661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CCBAED-9AC1-487B-97E2-F11B09BE8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74907"/>
            <a:ext cx="12192000" cy="343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3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to de PAN Setúbal.">
            <a:extLst>
              <a:ext uri="{FF2B5EF4-FFF2-40B4-BE49-F238E27FC236}">
                <a16:creationId xmlns:a16="http://schemas.microsoft.com/office/drawing/2014/main" id="{1712F933-C213-4BA9-B54B-204E2F169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5DF3FA-169B-40F6-A7BE-2325AB99CD92}"/>
              </a:ext>
            </a:extLst>
          </p:cNvPr>
          <p:cNvSpPr txBox="1"/>
          <p:nvPr/>
        </p:nvSpPr>
        <p:spPr>
          <a:xfrm>
            <a:off x="5000625" y="1940878"/>
            <a:ext cx="8086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rgbClr val="002060"/>
                </a:solidFill>
              </a:rPr>
              <a:t>Criar</a:t>
            </a:r>
            <a:r>
              <a:rPr lang="en-GB" sz="4800" b="1" dirty="0">
                <a:solidFill>
                  <a:srgbClr val="002060"/>
                </a:solidFill>
              </a:rPr>
              <a:t> </a:t>
            </a:r>
            <a:r>
              <a:rPr lang="en-GB" sz="4800" b="1" dirty="0" err="1">
                <a:solidFill>
                  <a:srgbClr val="002060"/>
                </a:solidFill>
              </a:rPr>
              <a:t>uma</a:t>
            </a:r>
            <a:r>
              <a:rPr lang="en-GB" sz="4800" b="1" dirty="0">
                <a:solidFill>
                  <a:srgbClr val="002060"/>
                </a:solidFill>
              </a:rPr>
              <a:t> </a:t>
            </a:r>
            <a:r>
              <a:rPr lang="en-GB" sz="4800" b="1" dirty="0" err="1">
                <a:solidFill>
                  <a:srgbClr val="002060"/>
                </a:solidFill>
              </a:rPr>
              <a:t>moeda</a:t>
            </a:r>
            <a:r>
              <a:rPr lang="en-GB" sz="4800" b="1" dirty="0">
                <a:solidFill>
                  <a:srgbClr val="002060"/>
                </a:solidFill>
              </a:rPr>
              <a:t> é </a:t>
            </a:r>
            <a:r>
              <a:rPr lang="en-GB" sz="4800" b="1" dirty="0" err="1">
                <a:solidFill>
                  <a:srgbClr val="002060"/>
                </a:solidFill>
              </a:rPr>
              <a:t>fácil</a:t>
            </a:r>
            <a:r>
              <a:rPr lang="en-GB" sz="4800" b="1" dirty="0">
                <a:solidFill>
                  <a:srgbClr val="002060"/>
                </a:solidFill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5126437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m para 2 pilares">
            <a:extLst>
              <a:ext uri="{FF2B5EF4-FFF2-40B4-BE49-F238E27FC236}">
                <a16:creationId xmlns:a16="http://schemas.microsoft.com/office/drawing/2014/main" id="{8C051E93-303A-4B30-A3CE-1985B3158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BE35B3-5233-4EF3-A481-DE521C8D8170}"/>
              </a:ext>
            </a:extLst>
          </p:cNvPr>
          <p:cNvSpPr txBox="1"/>
          <p:nvPr/>
        </p:nvSpPr>
        <p:spPr>
          <a:xfrm>
            <a:off x="1481957" y="1219200"/>
            <a:ext cx="3552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/>
              <a:t>Aceitação</a:t>
            </a:r>
            <a:endParaRPr lang="en-GB" sz="6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3750B0-FABA-4B42-86E8-7D7428458FF1}"/>
              </a:ext>
            </a:extLst>
          </p:cNvPr>
          <p:cNvSpPr/>
          <p:nvPr/>
        </p:nvSpPr>
        <p:spPr>
          <a:xfrm>
            <a:off x="5819454" y="459120"/>
            <a:ext cx="34602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 err="1"/>
              <a:t>Circulação</a:t>
            </a:r>
            <a:endParaRPr lang="en-GB" sz="6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146805-1B4A-43E4-AD3F-58224437128F}"/>
              </a:ext>
            </a:extLst>
          </p:cNvPr>
          <p:cNvSpPr txBox="1"/>
          <p:nvPr/>
        </p:nvSpPr>
        <p:spPr>
          <a:xfrm>
            <a:off x="2879834" y="2397948"/>
            <a:ext cx="25960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dirty="0" err="1"/>
              <a:t>Confiança</a:t>
            </a:r>
            <a:endParaRPr lang="en-GB" sz="32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dirty="0"/>
              <a:t>Design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dirty="0" err="1"/>
              <a:t>Papel</a:t>
            </a:r>
            <a:r>
              <a:rPr lang="en-GB" sz="3200" dirty="0"/>
              <a:t> do </a:t>
            </a:r>
            <a:r>
              <a:rPr lang="en-GB" sz="3200" dirty="0" err="1"/>
              <a:t>poder</a:t>
            </a:r>
            <a:r>
              <a:rPr lang="en-GB" sz="3200" dirty="0"/>
              <a:t> local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C1DABE-4103-4F42-86E0-ED3E340857A8}"/>
              </a:ext>
            </a:extLst>
          </p:cNvPr>
          <p:cNvSpPr txBox="1"/>
          <p:nvPr/>
        </p:nvSpPr>
        <p:spPr>
          <a:xfrm>
            <a:off x="5819453" y="1509695"/>
            <a:ext cx="29356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dirty="0" err="1"/>
              <a:t>Confiança</a:t>
            </a:r>
            <a:endParaRPr lang="en-GB" sz="32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dirty="0"/>
              <a:t>Design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GB" sz="3200" dirty="0" err="1"/>
              <a:t>Incentivos</a:t>
            </a:r>
            <a:endParaRPr lang="en-GB" sz="3200" dirty="0"/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GB" sz="3200" dirty="0" err="1"/>
              <a:t>Função</a:t>
            </a:r>
            <a:r>
              <a:rPr lang="en-GB" sz="3200" dirty="0"/>
              <a:t> </a:t>
            </a:r>
            <a:r>
              <a:rPr lang="en-GB" sz="3200" dirty="0" err="1"/>
              <a:t>visivel</a:t>
            </a:r>
            <a:r>
              <a:rPr lang="en-GB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454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etting the stage">
            <a:extLst>
              <a:ext uri="{FF2B5EF4-FFF2-40B4-BE49-F238E27FC236}">
                <a16:creationId xmlns:a16="http://schemas.microsoft.com/office/drawing/2014/main" id="{581BA434-D953-4303-B9A9-D6E4340C3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4917"/>
            <a:ext cx="12283440" cy="911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909489254"/>
              </p:ext>
            </p:extLst>
          </p:nvPr>
        </p:nvGraphicFramePr>
        <p:xfrm>
          <a:off x="3070781" y="646031"/>
          <a:ext cx="894562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Left Brace 22"/>
          <p:cNvSpPr/>
          <p:nvPr/>
        </p:nvSpPr>
        <p:spPr>
          <a:xfrm>
            <a:off x="2552288" y="539821"/>
            <a:ext cx="822202" cy="563108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2767" y="2201203"/>
            <a:ext cx="26772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O actual Sistema </a:t>
            </a:r>
            <a:r>
              <a:rPr lang="en-GB" sz="3600" b="1" dirty="0" err="1">
                <a:solidFill>
                  <a:schemeClr val="bg1"/>
                </a:solidFill>
              </a:rPr>
              <a:t>monetário</a:t>
            </a:r>
            <a:r>
              <a:rPr lang="en-GB" sz="3600" b="1" dirty="0">
                <a:solidFill>
                  <a:schemeClr val="bg1"/>
                </a:solidFill>
              </a:rPr>
              <a:t> é </a:t>
            </a:r>
            <a:r>
              <a:rPr lang="en-GB" sz="3600" b="1" dirty="0" err="1">
                <a:solidFill>
                  <a:schemeClr val="bg1"/>
                </a:solidFill>
              </a:rPr>
              <a:t>responsável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por</a:t>
            </a:r>
            <a:r>
              <a:rPr lang="en-GB" sz="36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7" name="Picture 2" descr="https://images-na.ssl-images-amazon.com/images/I/41oPtH7K9UL._SX348_BO1,204,203,200_.jpg">
            <a:extLst>
              <a:ext uri="{FF2B5EF4-FFF2-40B4-BE49-F238E27FC236}">
                <a16:creationId xmlns:a16="http://schemas.microsoft.com/office/drawing/2014/main" id="{3EDDC87B-68D4-4154-84C8-F72B8BD03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0" y="1638163"/>
            <a:ext cx="2699164" cy="384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7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F419-F8DB-41B1-B9F3-A40D66C73AD7}" type="slidenum">
              <a:rPr lang="pt-PT" smtClean="0"/>
              <a:t>40</a:t>
            </a:fld>
            <a:endParaRPr lang="pt-PT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852530" cy="177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xão reta unidirecional 6"/>
          <p:cNvCxnSpPr/>
          <p:nvPr/>
        </p:nvCxnSpPr>
        <p:spPr>
          <a:xfrm flipV="1">
            <a:off x="894522" y="2892287"/>
            <a:ext cx="10459278" cy="19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ta unidirecional 9"/>
          <p:cNvCxnSpPr/>
          <p:nvPr/>
        </p:nvCxnSpPr>
        <p:spPr>
          <a:xfrm flipV="1">
            <a:off x="812724" y="3804238"/>
            <a:ext cx="10459278" cy="19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ta unidirecional 10"/>
          <p:cNvCxnSpPr/>
          <p:nvPr/>
        </p:nvCxnSpPr>
        <p:spPr>
          <a:xfrm flipV="1">
            <a:off x="834894" y="4706250"/>
            <a:ext cx="10459278" cy="19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ta unidirecional 11"/>
          <p:cNvCxnSpPr/>
          <p:nvPr/>
        </p:nvCxnSpPr>
        <p:spPr>
          <a:xfrm flipV="1">
            <a:off x="834894" y="5536088"/>
            <a:ext cx="10459278" cy="19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4651513" y="2191303"/>
            <a:ext cx="306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Escala</a:t>
            </a:r>
            <a:r>
              <a:rPr lang="en-US" sz="3600" dirty="0"/>
              <a:t> de </a:t>
            </a:r>
            <a:r>
              <a:rPr lang="en-US" sz="3600" dirty="0" err="1"/>
              <a:t>uso</a:t>
            </a:r>
            <a:endParaRPr lang="en-US" sz="3600" dirty="0"/>
          </a:p>
        </p:txBody>
      </p:sp>
      <p:cxnSp>
        <p:nvCxnSpPr>
          <p:cNvPr id="14" name="Conexão reta unidirecional 13"/>
          <p:cNvCxnSpPr/>
          <p:nvPr/>
        </p:nvCxnSpPr>
        <p:spPr>
          <a:xfrm flipV="1">
            <a:off x="834894" y="6368112"/>
            <a:ext cx="10459278" cy="19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4651513" y="2978295"/>
            <a:ext cx="1838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Paridade</a:t>
            </a:r>
            <a:endParaRPr lang="en-US" sz="36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4651513" y="3897791"/>
            <a:ext cx="3294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Convertibilidade</a:t>
            </a:r>
            <a:endParaRPr lang="en-US" sz="36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4628324" y="4806850"/>
            <a:ext cx="250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Juro</a:t>
            </a:r>
            <a:r>
              <a:rPr lang="en-US" sz="3600" dirty="0"/>
              <a:t>/Taxa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628325" y="5733883"/>
            <a:ext cx="3559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Física</a:t>
            </a:r>
            <a:r>
              <a:rPr lang="en-US" sz="3600" dirty="0"/>
              <a:t> / Digital</a:t>
            </a:r>
          </a:p>
        </p:txBody>
      </p:sp>
      <p:pic>
        <p:nvPicPr>
          <p:cNvPr id="1026" name="Picture 2" descr="http://www.cringely.com/wp-content/uploads/2013/09/bitcoin-logo-3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361" y="1723887"/>
            <a:ext cx="1046370" cy="104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lowmoney.org/wp-content/uploads/2015/07/beetcoin-front-220x2201.jpg?7c4e9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48" y="1896111"/>
            <a:ext cx="906541" cy="90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rnoldonethicalmarketing.brandrepublic.com/files/Bristol-Pound-no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75" y="2939832"/>
            <a:ext cx="1625442" cy="86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thumb/8/87/Freigeld1.jpg/220px-Freigeld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39" y="4770717"/>
            <a:ext cx="1398100" cy="77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581" y="3003715"/>
            <a:ext cx="1749061" cy="742519"/>
          </a:xfrm>
          <a:prstGeom prst="rect">
            <a:avLst/>
          </a:prstGeom>
        </p:spPr>
      </p:pic>
      <p:pic>
        <p:nvPicPr>
          <p:cNvPr id="22" name="Imagem 19">
            <a:extLst>
              <a:ext uri="{FF2B5EF4-FFF2-40B4-BE49-F238E27FC236}">
                <a16:creationId xmlns:a16="http://schemas.microsoft.com/office/drawing/2014/main" id="{6D1B84EC-92E0-4DDE-AA07-C759FB14E2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3709" y="1"/>
            <a:ext cx="526297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376D3-C1E1-4089-B052-4843D2F2E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171"/>
            <a:ext cx="12192000" cy="5509657"/>
          </a:xfrm>
          <a:prstGeom prst="rect">
            <a:avLst/>
          </a:prstGeom>
        </p:spPr>
      </p:pic>
      <p:pic>
        <p:nvPicPr>
          <p:cNvPr id="1026" name="Picture 2" descr="Resultado de imagem para cyclos">
            <a:extLst>
              <a:ext uri="{FF2B5EF4-FFF2-40B4-BE49-F238E27FC236}">
                <a16:creationId xmlns:a16="http://schemas.microsoft.com/office/drawing/2014/main" id="{BD66E839-AA5D-4F28-8020-5CC74BFDF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20" y="2146935"/>
            <a:ext cx="7040880" cy="451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E93DF4-5C17-4B5C-92CF-F0C4E30F4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95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41FD26-4632-450E-8FBF-14F5E5C5C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5516"/>
            <a:ext cx="12192000" cy="6209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41F48D-974E-4B0E-AD86-BE3520CAD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9133"/>
            <a:ext cx="12192000" cy="60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0964" y="380621"/>
            <a:ext cx="1065007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/>
              <a:t>Exercício (20 min)</a:t>
            </a:r>
          </a:p>
          <a:p>
            <a:endParaRPr lang="pt-PT" sz="3200" dirty="0"/>
          </a:p>
          <a:p>
            <a:r>
              <a:rPr lang="pt-PT" sz="3200" dirty="0"/>
              <a:t>Desenhar uma moeda complementar para o ISEG</a:t>
            </a:r>
          </a:p>
          <a:p>
            <a:endParaRPr lang="pt-PT" sz="3200" dirty="0"/>
          </a:p>
          <a:p>
            <a:pPr marL="457200" indent="-457200">
              <a:buFontTx/>
              <a:buChar char="-"/>
            </a:pPr>
            <a:r>
              <a:rPr lang="pt-PT" sz="3200" dirty="0"/>
              <a:t>Nome da Moeda</a:t>
            </a:r>
          </a:p>
          <a:p>
            <a:pPr marL="457200" indent="-457200">
              <a:buFontTx/>
              <a:buChar char="-"/>
            </a:pPr>
            <a:r>
              <a:rPr lang="pt-PT" sz="3200" dirty="0"/>
              <a:t>Qual o seu objectivo?</a:t>
            </a:r>
          </a:p>
          <a:p>
            <a:pPr marL="457200" indent="-457200">
              <a:buFontTx/>
              <a:buChar char="-"/>
            </a:pPr>
            <a:r>
              <a:rPr lang="pt-PT" sz="3200" dirty="0"/>
              <a:t>Quem e como é emitida a moeda?</a:t>
            </a:r>
          </a:p>
          <a:p>
            <a:pPr marL="457200" indent="-457200">
              <a:buFontTx/>
              <a:buChar char="-"/>
            </a:pPr>
            <a:r>
              <a:rPr lang="pt-PT" sz="3200" dirty="0"/>
              <a:t>Quem e como é regulada a moeda?</a:t>
            </a:r>
          </a:p>
          <a:p>
            <a:pPr marL="457200" indent="-457200">
              <a:buFontTx/>
              <a:buChar char="-"/>
            </a:pPr>
            <a:r>
              <a:rPr lang="pt-PT" sz="3200"/>
              <a:t>Qual o suporte da moeda [física (moedas, notas, outro), digital (app, sms, site)]</a:t>
            </a:r>
            <a:endParaRPr lang="pt-PT" sz="3200" dirty="0"/>
          </a:p>
          <a:p>
            <a:pPr marL="457200" indent="-457200">
              <a:buFontTx/>
              <a:buChar char="-"/>
            </a:pPr>
            <a:r>
              <a:rPr lang="pt-PT" sz="3200" dirty="0"/>
              <a:t>Quais os parâmetros de convertibilidade/unidade/etc</a:t>
            </a:r>
          </a:p>
        </p:txBody>
      </p:sp>
    </p:spTree>
    <p:extLst>
      <p:ext uri="{BB962C8B-B14F-4D97-AF65-F5344CB8AC3E}">
        <p14:creationId xmlns:p14="http://schemas.microsoft.com/office/powerpoint/2010/main" val="245508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the 4 horsemen of the apocalypse">
            <a:extLst>
              <a:ext uri="{FF2B5EF4-FFF2-40B4-BE49-F238E27FC236}">
                <a16:creationId xmlns:a16="http://schemas.microsoft.com/office/drawing/2014/main" id="{DBA80FC3-2E0C-46FB-AB14-E8344371F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764048" y="6209426"/>
            <a:ext cx="3286027" cy="433634"/>
          </a:xfrm>
        </p:spPr>
        <p:txBody>
          <a:bodyPr/>
          <a:lstStyle/>
          <a:p>
            <a:r>
              <a:rPr lang="en-GB" dirty="0" err="1"/>
              <a:t>Phd</a:t>
            </a:r>
            <a:r>
              <a:rPr lang="en-GB" dirty="0"/>
              <a:t> Thesis: Reconciling Money and Sustainability  Filipe Moreira Alves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0"/>
            <a:ext cx="6806575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The Four horseman of the Monetary </a:t>
            </a:r>
            <a:r>
              <a:rPr lang="en-GB" sz="2400" b="1" dirty="0" err="1"/>
              <a:t>Apocalipse</a:t>
            </a:r>
            <a:r>
              <a:rPr lang="en-GB" sz="2400" b="1" dirty="0"/>
              <a:t>: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28028" y="762924"/>
          <a:ext cx="12219794" cy="59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597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44" y="0"/>
            <a:ext cx="432054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73" y="-30221"/>
            <a:ext cx="4880344" cy="6918442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/>
          </p:nvPr>
        </p:nvGraphicFramePr>
        <p:xfrm>
          <a:off x="100584" y="365760"/>
          <a:ext cx="11914632" cy="6126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0887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50178836"/>
              </p:ext>
            </p:extLst>
          </p:nvPr>
        </p:nvGraphicFramePr>
        <p:xfrm>
          <a:off x="914399" y="212651"/>
          <a:ext cx="10494335" cy="6496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258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-370151" y="577595"/>
          <a:ext cx="12192000" cy="566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7824665" y="2917699"/>
            <a:ext cx="1996941" cy="884563"/>
            <a:chOff x="3032125" y="4082719"/>
            <a:chExt cx="2063749" cy="1064551"/>
          </a:xfrm>
        </p:grpSpPr>
        <p:sp>
          <p:nvSpPr>
            <p:cNvPr id="10" name="Rounded Rectangle 9"/>
            <p:cNvSpPr/>
            <p:nvPr/>
          </p:nvSpPr>
          <p:spPr>
            <a:xfrm>
              <a:off x="3032125" y="4082719"/>
              <a:ext cx="2063749" cy="106455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258833"/>
                <a:satOff val="83333"/>
                <a:lumOff val="-12255"/>
                <a:alphaOff val="0"/>
              </a:schemeClr>
            </a:fillRef>
            <a:effectRef idx="0">
              <a:schemeClr val="accent3">
                <a:hueOff val="2258833"/>
                <a:satOff val="83333"/>
                <a:lumOff val="-1225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3063305" y="4113899"/>
              <a:ext cx="2001389" cy="10021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0" tIns="38100" rIns="508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kern="1200" dirty="0" smtClean="0"/>
                <a:t>B3 - Sovereign money and the IMMR</a:t>
              </a:r>
              <a:endParaRPr lang="en-GB" kern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45694" y="4111541"/>
            <a:ext cx="2063749" cy="1064551"/>
            <a:chOff x="258960" y="1626063"/>
            <a:chExt cx="2063749" cy="1064551"/>
          </a:xfrm>
        </p:grpSpPr>
        <p:sp>
          <p:nvSpPr>
            <p:cNvPr id="19" name="Rounded Rectangle 18"/>
            <p:cNvSpPr/>
            <p:nvPr/>
          </p:nvSpPr>
          <p:spPr>
            <a:xfrm>
              <a:off x="258960" y="1626063"/>
              <a:ext cx="2063749" cy="106455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290140" y="1657243"/>
              <a:ext cx="2001389" cy="10021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0" tIns="38100" rIns="508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2000" kern="1200" dirty="0" smtClean="0"/>
                <a:t>G 1-3 - Local and community exchange</a:t>
              </a:r>
              <a:endParaRPr lang="en-GB" sz="2000" kern="1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25849" y="5441562"/>
            <a:ext cx="2063749" cy="1064551"/>
            <a:chOff x="258960" y="2854391"/>
            <a:chExt cx="2063749" cy="1064551"/>
          </a:xfrm>
        </p:grpSpPr>
        <p:sp>
          <p:nvSpPr>
            <p:cNvPr id="17" name="Rounded Rectangle 16"/>
            <p:cNvSpPr/>
            <p:nvPr/>
          </p:nvSpPr>
          <p:spPr>
            <a:xfrm>
              <a:off x="258960" y="2854391"/>
              <a:ext cx="2063749" cy="106455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451767"/>
                <a:satOff val="16667"/>
                <a:lumOff val="-2451"/>
                <a:alphaOff val="0"/>
              </a:schemeClr>
            </a:fillRef>
            <a:effectRef idx="0">
              <a:schemeClr val="accent3">
                <a:hueOff val="451767"/>
                <a:satOff val="16667"/>
                <a:lumOff val="-245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6"/>
            <p:cNvSpPr/>
            <p:nvPr/>
          </p:nvSpPr>
          <p:spPr>
            <a:xfrm>
              <a:off x="290140" y="2885571"/>
              <a:ext cx="2001389" cy="10021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0" tIns="38100" rIns="508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2000" kern="1200" dirty="0" smtClean="0"/>
                <a:t>G4 - Municipal and regional currencies </a:t>
              </a:r>
              <a:endParaRPr lang="en-GB" sz="2000" kern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74447" y="5441562"/>
            <a:ext cx="2063749" cy="1064551"/>
            <a:chOff x="258960" y="4082719"/>
            <a:chExt cx="2063749" cy="1064551"/>
          </a:xfrm>
        </p:grpSpPr>
        <p:sp>
          <p:nvSpPr>
            <p:cNvPr id="15" name="Rounded Rectangle 14"/>
            <p:cNvSpPr/>
            <p:nvPr/>
          </p:nvSpPr>
          <p:spPr>
            <a:xfrm>
              <a:off x="258960" y="4082719"/>
              <a:ext cx="2063749" cy="106455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903533"/>
                <a:satOff val="33333"/>
                <a:lumOff val="-4902"/>
                <a:alphaOff val="0"/>
              </a:schemeClr>
            </a:fillRef>
            <a:effectRef idx="0">
              <a:schemeClr val="accent3">
                <a:hueOff val="903533"/>
                <a:satOff val="33333"/>
                <a:lumOff val="-49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8"/>
            <p:cNvSpPr/>
            <p:nvPr/>
          </p:nvSpPr>
          <p:spPr>
            <a:xfrm>
              <a:off x="290140" y="4113899"/>
              <a:ext cx="2001389" cy="10021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0" tIns="38100" rIns="508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2000" kern="1200" dirty="0" smtClean="0"/>
                <a:t>G5 - Digital and crypto currencies </a:t>
              </a:r>
              <a:endParaRPr lang="en-GB" sz="2000" kern="1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789037" y="4048868"/>
            <a:ext cx="2063749" cy="1064551"/>
            <a:chOff x="3032125" y="1626063"/>
            <a:chExt cx="2063749" cy="1064551"/>
          </a:xfrm>
        </p:grpSpPr>
        <p:sp>
          <p:nvSpPr>
            <p:cNvPr id="22" name="Rounded Rectangle 21"/>
            <p:cNvSpPr/>
            <p:nvPr/>
          </p:nvSpPr>
          <p:spPr>
            <a:xfrm>
              <a:off x="3032125" y="1626063"/>
              <a:ext cx="2063749" cy="106455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0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/>
            <p:cNvSpPr/>
            <p:nvPr/>
          </p:nvSpPr>
          <p:spPr>
            <a:xfrm>
              <a:off x="3063305" y="1657243"/>
              <a:ext cx="2001389" cy="10021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0" tIns="38100" rIns="508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2000" kern="1200" dirty="0" smtClean="0"/>
                <a:t>B1 - Public banking</a:t>
              </a:r>
              <a:endParaRPr lang="en-GB" sz="2000" kern="12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25154" y="332166"/>
            <a:ext cx="2063749" cy="1064551"/>
            <a:chOff x="3032125" y="2854391"/>
            <a:chExt cx="2063749" cy="1064551"/>
          </a:xfrm>
        </p:grpSpPr>
        <p:sp>
          <p:nvSpPr>
            <p:cNvPr id="25" name="Rounded Rectangle 24"/>
            <p:cNvSpPr/>
            <p:nvPr/>
          </p:nvSpPr>
          <p:spPr>
            <a:xfrm>
              <a:off x="3032125" y="2854391"/>
              <a:ext cx="2063749" cy="106455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807066"/>
                <a:satOff val="66667"/>
                <a:lumOff val="-9804"/>
                <a:alphaOff val="0"/>
              </a:schemeClr>
            </a:fillRef>
            <a:effectRef idx="0">
              <a:schemeClr val="accent3">
                <a:hueOff val="1807066"/>
                <a:satOff val="66667"/>
                <a:lumOff val="-9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4"/>
            <p:cNvSpPr/>
            <p:nvPr/>
          </p:nvSpPr>
          <p:spPr>
            <a:xfrm>
              <a:off x="3063305" y="2885571"/>
              <a:ext cx="2001389" cy="10021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0" tIns="38100" rIns="508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2000" kern="1200" dirty="0" smtClean="0"/>
                <a:t>B2 - Alternative private and commons banking</a:t>
              </a:r>
              <a:endParaRPr lang="en-GB" sz="2000" kern="12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08179" y="3063673"/>
            <a:ext cx="1835339" cy="738589"/>
            <a:chOff x="5805289" y="1625600"/>
            <a:chExt cx="2063749" cy="3522133"/>
          </a:xfrm>
        </p:grpSpPr>
        <p:sp>
          <p:nvSpPr>
            <p:cNvPr id="28" name="Rounded Rectangle 27"/>
            <p:cNvSpPr/>
            <p:nvPr/>
          </p:nvSpPr>
          <p:spPr>
            <a:xfrm>
              <a:off x="5805289" y="1625600"/>
              <a:ext cx="2063749" cy="352213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ounded Rectangle 4"/>
            <p:cNvSpPr/>
            <p:nvPr/>
          </p:nvSpPr>
          <p:spPr>
            <a:xfrm>
              <a:off x="5865734" y="1686045"/>
              <a:ext cx="1942859" cy="34012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0" tIns="38100" rIns="508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2000" kern="1200" dirty="0" smtClean="0"/>
                <a:t>F1 - Alternative finance</a:t>
              </a:r>
              <a:endParaRPr lang="en-GB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870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11" y="166593"/>
            <a:ext cx="11382036" cy="661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1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1050</Words>
  <Application>Microsoft Office PowerPoint</Application>
  <PresentationFormat>Widescreen</PresentationFormat>
  <Paragraphs>231</Paragraphs>
  <Slides>43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Tear, LAPA e Comunitas  (Covilhã e Fundão)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Filipe Moreira Alves</dc:creator>
  <cp:lastModifiedBy>goncalvespinto</cp:lastModifiedBy>
  <cp:revision>111</cp:revision>
  <dcterms:created xsi:type="dcterms:W3CDTF">2017-09-19T21:36:32Z</dcterms:created>
  <dcterms:modified xsi:type="dcterms:W3CDTF">2019-04-24T13:56:18Z</dcterms:modified>
</cp:coreProperties>
</file>